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1"/>
  </p:notesMasterIdLst>
  <p:sldIdLst>
    <p:sldId id="327" r:id="rId3"/>
    <p:sldId id="348" r:id="rId4"/>
    <p:sldId id="349" r:id="rId5"/>
    <p:sldId id="328" r:id="rId6"/>
    <p:sldId id="350" r:id="rId7"/>
    <p:sldId id="353" r:id="rId8"/>
    <p:sldId id="352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6383" autoAdjust="0"/>
  </p:normalViewPr>
  <p:slideViewPr>
    <p:cSldViewPr snapToGrid="0">
      <p:cViewPr>
        <p:scale>
          <a:sx n="96" d="100"/>
          <a:sy n="96" d="100"/>
        </p:scale>
        <p:origin x="-1051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3079-21-0088-00-0001-Session #20 3079.1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3808221695?pwd=eERXZDVCYkJMWXI3VHdQdFdvaWl5d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[Session #20 3079.1 TG Meeting Summary]</a:t>
            </a:r>
            <a:endParaRPr lang="en-US" altLang="ko-KR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[Yoon, </a:t>
            </a:r>
            <a:r>
              <a:rPr lang="en-US" altLang="ko-KR" sz="1800" b="1" dirty="0" err="1" smtClean="0">
                <a:solidFill>
                  <a:schemeClr val="bg1"/>
                </a:solidFill>
                <a:latin typeface="+mn-ea"/>
              </a:rPr>
              <a:t>Sangcheol</a:t>
            </a: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 / Daejeon University]</a:t>
            </a:r>
            <a:endParaRPr lang="en-US" altLang="ko-KR" sz="1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beom-Ryeol</a:t>
            </a:r>
            <a:r>
              <a:rPr lang="en-US" altLang="ko-KR" sz="24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 Lee, Lbr@etri.re.kr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81672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#20-3079.1 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2021-10-07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xmlns="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97236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Junior Ballroom, Lower Lobby, Millennium Hilton Hotel, Seoul,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 Video Conference: https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://</a:t>
            </a:r>
            <a:r>
              <a:rPr lang="en-US" altLang="ko-KR" sz="1400" dirty="0">
                <a:hlinkClick r:id="rId2"/>
              </a:rPr>
              <a:t>us02web.zoom.us/j/83808221695?pwd=eERXZDVCYkJMWXI3VHdQdFdvaWl5dz09</a:t>
            </a:r>
            <a:endParaRPr lang="en-US" sz="11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xmlns="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83864"/>
              </p:ext>
            </p:extLst>
          </p:nvPr>
        </p:nvGraphicFramePr>
        <p:xfrm>
          <a:off x="380539" y="914400"/>
          <a:ext cx="8382000" cy="4030436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xmlns="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xmlns="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05,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06,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4176381"/>
                  </a:ext>
                </a:extLst>
              </a:tr>
              <a:tr h="792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Meeting</a:t>
                      </a: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(3079.3 SG)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(3079.3 SG)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(3079.3 SG)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xmlns="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xmlns="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05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09:00am~10:30pm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3079-21-0081-00-0001-self-reported measures for VR Sickness by MTP Latency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Lim, Hyun </a:t>
            </a:r>
            <a:r>
              <a:rPr lang="en-US" altLang="ko-KR" sz="1800" dirty="0" err="1" smtClean="0"/>
              <a:t>Kyoon</a:t>
            </a:r>
            <a:r>
              <a:rPr lang="en-US" altLang="ko-KR" sz="1800" dirty="0" smtClean="0"/>
              <a:t>, Ph.D.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800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3079-21-0082-00-0001-Proposal of new par for ‘Motion to Photon (MTP) Latency and its Evaluation Method in virtual Environments’ </a:t>
            </a:r>
            <a:endParaRPr lang="en-US" altLang="ko-KR" sz="2000" dirty="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Lim, Hyun </a:t>
            </a:r>
            <a:r>
              <a:rPr lang="en-US" altLang="ko-KR" sz="1800" dirty="0" err="1"/>
              <a:t>Kyoon</a:t>
            </a:r>
            <a:r>
              <a:rPr lang="en-US" altLang="ko-KR" sz="1800" dirty="0"/>
              <a:t>, Ph.D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xmlns="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xmlns="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05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09:00am~10:30pm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3079-21-0085-00-0001-On Inter-view Redundancy-aware Cluster Based Coding Structure Decision on MV-HEVC for MPEG Immersive Video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Jong-</a:t>
            </a:r>
            <a:r>
              <a:rPr lang="en-US" altLang="ko-KR" sz="1800" dirty="0" err="1" smtClean="0"/>
              <a:t>Beom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Jeong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7153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PAR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of followings;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&amp; Share the P3079.1 standard documents</a:t>
            </a:r>
          </a:p>
          <a:p>
            <a:pPr marL="457200" lvl="1" indent="0" algn="just">
              <a:buNone/>
            </a:pPr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3272</TotalTime>
  <Words>440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테마</vt:lpstr>
      <vt:lpstr>1_Office 테마</vt:lpstr>
      <vt:lpstr>PowerPoint Presentation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3rd Day</vt:lpstr>
      <vt:lpstr>Next Agenda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Jimmy</cp:lastModifiedBy>
  <cp:revision>190</cp:revision>
  <dcterms:created xsi:type="dcterms:W3CDTF">2020-07-07T10:18:46Z</dcterms:created>
  <dcterms:modified xsi:type="dcterms:W3CDTF">2021-10-07T00:28:03Z</dcterms:modified>
</cp:coreProperties>
</file>