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75" r:id="rId7"/>
    <p:sldId id="458" r:id="rId8"/>
    <p:sldId id="462" r:id="rId9"/>
    <p:sldId id="401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5" autoAdjust="0"/>
    <p:restoredTop sz="94660"/>
  </p:normalViewPr>
  <p:slideViewPr>
    <p:cSldViewPr>
      <p:cViewPr varScale="1">
        <p:scale>
          <a:sx n="112" d="100"/>
          <a:sy n="112" d="100"/>
        </p:scale>
        <p:origin x="864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FB872A-FB58-4536-BCAB-55282DDF99F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26120028483000&amp;usg=AOvVaw3ivfLpE0F4uAYhikvoJPOn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 #</a:t>
            </a:r>
            <a:r>
              <a:rPr lang="en-US"/>
              <a:t>20 </a:t>
            </a:r>
            <a:r>
              <a:rPr lang="en-US" smtClean="0"/>
              <a:t>3079.3 </a:t>
            </a:r>
            <a:r>
              <a:rPr lang="en-US" dirty="0"/>
              <a:t>SG Meeting Summary]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868D243E-4AFB-1D46-82B4-E73CED1A56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>
            <a:normAutofit/>
          </a:bodyPr>
          <a:lstStyle/>
          <a:p>
            <a:r>
              <a:rPr lang="en-US" altLang="ko-KR" dirty="0"/>
              <a:t>[Seung </a:t>
            </a:r>
            <a:r>
              <a:rPr lang="en-US" altLang="ko-KR" dirty="0" err="1"/>
              <a:t>Wook</a:t>
            </a:r>
            <a:r>
              <a:rPr lang="en-US" altLang="ko-KR" dirty="0"/>
              <a:t> Lee / ETRI]</a:t>
            </a:r>
          </a:p>
          <a:p>
            <a:r>
              <a:rPr lang="en-US" altLang="ko-KR" dirty="0"/>
              <a:t>[Andrew Min-</a:t>
            </a:r>
            <a:r>
              <a:rPr lang="en-US" altLang="ko-KR" dirty="0" err="1"/>
              <a:t>gyu</a:t>
            </a:r>
            <a:r>
              <a:rPr lang="en-US" altLang="ko-KR" dirty="0"/>
              <a:t> Han/HSU]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2725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</a:t>
                      </a:r>
                      <a: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20-3079.3 </a:t>
                      </a: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Seung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+82 10 3001 9202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tajinet@etri.re.kr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Andrew Min-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gyu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Han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Hansung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+82 10 7417 4000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andyhan@hansung.ac.kr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3079-21-0090-01-0003-Session-21-3079.3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3079-21-0090-01-0003-Session-21-3079.3 TG Meeting Summary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120101F1-A85C-458D-80CA-D02689AED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8" y="5181600"/>
            <a:ext cx="876346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Millennium Hilton Seoul, 50, 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Sowol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-Ro, Jung-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Seoul, 04637, South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dirty="0"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D18D7C00-797E-43B7-B81B-4A531EB63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497188"/>
              </p:ext>
            </p:extLst>
          </p:nvPr>
        </p:nvGraphicFramePr>
        <p:xfrm>
          <a:off x="380539" y="100078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04,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3149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5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3079-21-0070-00-0001-Skeleton for 'Framework for Evaluating the Quality of Digital Human' 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smtClean="0"/>
              <a:t>Andrew Min-</a:t>
            </a:r>
            <a:r>
              <a:rPr lang="en-US" altLang="ko-KR" sz="2000" dirty="0" err="1" smtClean="0"/>
              <a:t>gyu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Han</a:t>
            </a:r>
            <a:r>
              <a:rPr lang="en-US" altLang="ko-KR" sz="2000" dirty="0"/>
              <a:t>, Seung </a:t>
            </a:r>
            <a:r>
              <a:rPr lang="en-US" altLang="ko-KR" sz="2000" dirty="0" err="1"/>
              <a:t>Wook</a:t>
            </a:r>
            <a:r>
              <a:rPr lang="en-US" altLang="ko-KR" sz="2000" dirty="0"/>
              <a:t> Lee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3079-21-0071-00-0001-Introduction of 'Framework for Evaluating the Quality of Digital Human' 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Andrew Min-</a:t>
            </a:r>
            <a:r>
              <a:rPr lang="en-US" altLang="ko-KR" sz="2000" dirty="0" err="1"/>
              <a:t>gyu</a:t>
            </a:r>
            <a:r>
              <a:rPr lang="en-US" altLang="ko-KR" sz="2000" dirty="0"/>
              <a:t> Han, Seung </a:t>
            </a:r>
            <a:r>
              <a:rPr lang="en-US" altLang="ko-KR" sz="2000" dirty="0" err="1"/>
              <a:t>Wook</a:t>
            </a:r>
            <a:r>
              <a:rPr lang="en-US" altLang="ko-KR" sz="2000" dirty="0"/>
              <a:t> Lee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3079-21-0090-01-0003-Session-21-3079.3 TG Meeting Summary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3079-21-0090-01-0003-Session-21-3079.3 TG Meeting Summary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6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03:00pm~04:00pm</a:t>
            </a:r>
            <a:endParaRPr lang="en-US" altLang="ko-KR" sz="2000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3079-21-0075-00-0001-</a:t>
            </a:r>
            <a:r>
              <a:rPr lang="en-US" altLang="ko-Kore-KR" sz="2000" dirty="0">
                <a:latin typeface="Arial" charset="0"/>
              </a:rPr>
              <a:t> How to evaluate the digital human in objective methods</a:t>
            </a:r>
            <a:endParaRPr lang="en-US" altLang="ko-KR" sz="2000" dirty="0">
              <a:latin typeface="Arial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Seung </a:t>
            </a:r>
            <a:r>
              <a:rPr lang="en-US" altLang="ko-KR" sz="2000" dirty="0" err="1"/>
              <a:t>Wook</a:t>
            </a:r>
            <a:r>
              <a:rPr lang="en-US" altLang="ko-KR" sz="2000" dirty="0"/>
              <a:t> Lee , Andrew Min-</a:t>
            </a:r>
            <a:r>
              <a:rPr lang="en-US" altLang="ko-KR" sz="2000" dirty="0" err="1"/>
              <a:t>gyu</a:t>
            </a:r>
            <a:r>
              <a:rPr lang="en-US" altLang="ko-KR" sz="2000" dirty="0"/>
              <a:t> Han</a:t>
            </a:r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skeleton Doc of IEEE P3079.3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WD Doc of IEEE P3079.3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3079-21-0090-01-0003-Session-21-3079.3 TG Meeting Summary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5879</TotalTime>
  <Words>511</Words>
  <Application>Microsoft Office PowerPoint</Application>
  <PresentationFormat>화면 슬라이드 쇼(4:3)</PresentationFormat>
  <Paragraphs>110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23" baseType="lpstr">
      <vt:lpstr>Geneva</vt:lpstr>
      <vt:lpstr>HY견명조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2nd Day</vt:lpstr>
      <vt:lpstr>3rd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Han Andrew Min-gyu</cp:lastModifiedBy>
  <cp:revision>281</cp:revision>
  <dcterms:created xsi:type="dcterms:W3CDTF">2014-10-13T13:02:20Z</dcterms:created>
  <dcterms:modified xsi:type="dcterms:W3CDTF">2021-10-12T07:43:21Z</dcterms:modified>
</cp:coreProperties>
</file>