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47"/>
  </p:notesMasterIdLst>
  <p:handoutMasterIdLst>
    <p:handoutMasterId r:id="rId48"/>
  </p:handoutMasterIdLst>
  <p:sldIdLst>
    <p:sldId id="325" r:id="rId4"/>
    <p:sldId id="365" r:id="rId5"/>
    <p:sldId id="366" r:id="rId6"/>
    <p:sldId id="375" r:id="rId7"/>
    <p:sldId id="523" r:id="rId8"/>
    <p:sldId id="524" r:id="rId9"/>
    <p:sldId id="525" r:id="rId10"/>
    <p:sldId id="395" r:id="rId11"/>
    <p:sldId id="521" r:id="rId12"/>
    <p:sldId id="460" r:id="rId13"/>
    <p:sldId id="414" r:id="rId14"/>
    <p:sldId id="498" r:id="rId15"/>
    <p:sldId id="473" r:id="rId16"/>
    <p:sldId id="491" r:id="rId17"/>
    <p:sldId id="492" r:id="rId18"/>
    <p:sldId id="475" r:id="rId19"/>
    <p:sldId id="480" r:id="rId20"/>
    <p:sldId id="476" r:id="rId21"/>
    <p:sldId id="505" r:id="rId22"/>
    <p:sldId id="506" r:id="rId23"/>
    <p:sldId id="507" r:id="rId24"/>
    <p:sldId id="508" r:id="rId25"/>
    <p:sldId id="509" r:id="rId26"/>
    <p:sldId id="510" r:id="rId27"/>
    <p:sldId id="511" r:id="rId28"/>
    <p:sldId id="512" r:id="rId29"/>
    <p:sldId id="513" r:id="rId30"/>
    <p:sldId id="514" r:id="rId31"/>
    <p:sldId id="515" r:id="rId32"/>
    <p:sldId id="516" r:id="rId33"/>
    <p:sldId id="504" r:id="rId34"/>
    <p:sldId id="497" r:id="rId35"/>
    <p:sldId id="520" r:id="rId36"/>
    <p:sldId id="519" r:id="rId37"/>
    <p:sldId id="352" r:id="rId38"/>
    <p:sldId id="401" r:id="rId39"/>
    <p:sldId id="522" r:id="rId40"/>
    <p:sldId id="422" r:id="rId41"/>
    <p:sldId id="527" r:id="rId42"/>
    <p:sldId id="528" r:id="rId43"/>
    <p:sldId id="457" r:id="rId44"/>
    <p:sldId id="458" r:id="rId45"/>
    <p:sldId id="356" r:id="rId4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31" d="100"/>
          <a:sy n="131" d="100"/>
        </p:scale>
        <p:origin x="852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19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11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9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3079-21-0091-01-0000-Session #20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19149014545000&amp;usg=AOvVaw3U7tu39eWHSk_6KlR-87xt" TargetMode="Externa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#20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Beom-Ryeol</a:t>
            </a:r>
            <a:r>
              <a:rPr lang="ko-KR" altLang="en-US" dirty="0"/>
              <a:t> </a:t>
            </a:r>
            <a:r>
              <a:rPr lang="en-US" altLang="ko-KR" dirty="0"/>
              <a:t>Lee</a:t>
            </a:r>
            <a:r>
              <a:rPr lang="en-US" dirty="0"/>
              <a:t> / ETRI]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BE3574-2E0B-49FE-8E9B-EDC7FF1B5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372473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‘Session #20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‘3079-21-0068-00-0000-Session #20 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241C2B4-DEE0-4BB4-9DC4-2792EEA3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‘3079-21-0072-00-0000-Tentative agenda items of the C/SAB SC October 2021 meeting’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845133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256CA88-404B-46BC-A338-E543A3424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3079-21-0073-00-0000-22-Sep_2021 IEEE-SA NesCom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FABB6D9-8AEA-4B93-8A18-987259E35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‘3079-21-0083-00-0000-Reporting of the 'C/SAB SC IEEE Human Factor for Immersive Content WG Status update'’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9334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B49B04-A020-4796-B5F8-AA98F63EF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35903"/>
            <a:ext cx="8686800" cy="427873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‘3079-21-0081-00-0001-self-reported measures for VR Sickness by MTP Latency’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830204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1DE17D-E2E6-4432-9BE6-23BEFC32D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7241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3079-21-0082-00-0001-Proposal of new par for ‘Motion to Photon (MTP) Latency and its Evaluation Method in virtual Environments’’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DEEE86-AD5F-4E79-9CF6-3938D3B75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5412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‘3079-21-0044-03-0000-Proposal of New PAR for 'Motion Recognition-based Unattended Motion Learning Standard Framework'’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B3E22F-B527-490F-874A-9030A683D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5412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‘3079-21-0078-00-0002-The Automatic Calibration Procedure of the Device Coordinates Providing the Projection Mapping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Fails</a:t>
            </a: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84B2407-485E-4ECA-8727-CD707BB52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5412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‘3079-21-0076-00-0002-Reference Model of Software System for Providing by Immersive Interactive Fitness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99722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FB5E9D3-8FF3-4D8E-9A2E-FCFD715D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5412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‘3079-21-0077-00-0002-Reference Model of Hardware System for Providing by Immersive Interactive Fitness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173893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‘3079-21-0079-00-0002-Deep Learning-based Pose Estimation on Real Time Embedded Systems’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95113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‘3079-21-0084-00-0002-Evaluation framework for user’s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QoI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on the XR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352183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‘3079-21-0070-00-0000-Skeleton for 'Framework for Evaluating the Quality of Digital Human’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300866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‘3079-21-0071-00-0000-Introduction of 'Framework for Evaluating the Quality of Digital Human'’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815984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2978D0A-1927-421C-BCE8-1193E2134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‘3079-21-0085-00-0001-On Inter-view Redundancy-aware Cluster Based Coding Structure Decision on MV-HEVC for MPEG Immersive 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Peter Sangkwon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537642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‘3079-21-0061-02-0002-Hierarchy for IEEE P3079.2’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728232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0139635-988B-4CE0-80D4-5DB52468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‘3079-21-0065-01-0002-STD D01 Framework for Motion Training’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252432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F387F1A-F1BC-415A-A19A-1060413B2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‘3079-21-0075-00-0000-How to Evaluate the Digital Human in Objective Methods’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Son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046549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2536E51-B8B6-419C-A531-F9C3EDC60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‘3079-21-0088-00-0001-Session #20 3079.1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Son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5595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733721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#20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2021-10-07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Beom-Ryeol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+82 10 8880 3347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lbr@etri.re.kr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ko-KR" altLang="en-US" sz="1800" dirty="0"/>
              <a:t> </a:t>
            </a:r>
            <a:r>
              <a:rPr lang="en-US" altLang="ko-KR" sz="1800" dirty="0"/>
              <a:t>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AF7224-1A19-46F3-A7C3-13840CA50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‘3079-21-0086-00-0002-Session #20 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Son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7703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7FAFD79-A783-42BF-A71C-9F396A096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‘3079-21-0090-00-0003-Session #20 3079.3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012757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BA2A3B2-788E-48F1-819D-20D3A59BB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‘3079-21-0091-01-0000-Session #20 WG Closing Plenary’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3925208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Action Item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580193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WG Action Item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PARs Proposal to Standard Committee (C/SAB)</a:t>
            </a:r>
          </a:p>
          <a:p>
            <a:pPr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Next Agenda for P3079.1</a:t>
            </a: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5AFC928-73D2-436F-B6A1-F0CEC04BDD38}"/>
              </a:ext>
            </a:extLst>
          </p:cNvPr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terms &amp; definitions of P3079.1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modified current PAR including specification of followings;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&amp; Share the P3079.1 standard documents</a:t>
            </a:r>
          </a:p>
          <a:p>
            <a:pPr marL="457200" lvl="1" indent="0" algn="just">
              <a:buNone/>
            </a:pP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hierarchy for IEEE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IEEE P3079.2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P3079.2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5 meeting slots to keep the next meeting running smoothly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skeleton Doc of IEEE P3079.3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WD Doc of IEEE P3079.3</a:t>
            </a: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P3079.3</a:t>
            </a:r>
          </a:p>
        </p:txBody>
      </p:sp>
    </p:spTree>
    <p:extLst>
      <p:ext uri="{BB962C8B-B14F-4D97-AF65-F5344CB8AC3E}">
        <p14:creationId xmlns:p14="http://schemas.microsoft.com/office/powerpoint/2010/main" val="20248845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196791"/>
              </p:ext>
            </p:extLst>
          </p:nvPr>
        </p:nvGraphicFramePr>
        <p:xfrm>
          <a:off x="952500" y="914400"/>
          <a:ext cx="7239000" cy="4893739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775341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Andrew Min-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gyu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Han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Sangcheol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Daejeon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-Seok Ryu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Sungkunkwan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Alexander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Stickel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Serious Labs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SeungWook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870558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8883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74876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Suk Ju Kang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Sogang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15595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31260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Alison Aquilina (Observer)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Standards Council of Canada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436850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391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07-11 2022,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25-29 2022, 3 Park Avenue, (​IEEE-SA Office),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24-28 2022, E-1904 Aoyama-Twin Tower Bldg.,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1-1-1 Minami-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Minato-ku, Tokyo 107-0062, Japan Tokyo, Japan</a:t>
            </a:r>
          </a:p>
        </p:txBody>
      </p:sp>
    </p:spTree>
    <p:extLst>
      <p:ext uri="{BB962C8B-B14F-4D97-AF65-F5344CB8AC3E}">
        <p14:creationId xmlns:p14="http://schemas.microsoft.com/office/powerpoint/2010/main" val="7326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C3C98015-096C-44F6-83CA-AEB92F79C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b="0" i="0" u="sng" dirty="0">
                <a:solidFill>
                  <a:srgbClr val="1A73E8"/>
                </a:solidFill>
                <a:effectLst/>
                <a:latin typeface="Roboto"/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79A37F07-6009-4269-AFF5-2D1734D0E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539355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04,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2023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3079-21-0091-00-0000-Session #20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January 30-February 03 2023, ETRI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Busan Centum city (TBD)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24-28 2023, Singapore (IEEE-SA Office)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17-21 2023, Montreal, Canada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23-27 Budapest, Hungary (Air B&amp;B)</a:t>
            </a:r>
          </a:p>
        </p:txBody>
      </p:sp>
    </p:spTree>
    <p:extLst>
      <p:ext uri="{BB962C8B-B14F-4D97-AF65-F5344CB8AC3E}">
        <p14:creationId xmlns:p14="http://schemas.microsoft.com/office/powerpoint/2010/main" val="17157234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5B354D-2371-4859-878C-BE162855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of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515C96-36BA-4761-BD09-EBBE4E09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8A0480F-6D50-4F65-961B-DE7F1F1F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C79DA6E-F71C-44D5-A522-8C4B1A3A3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487386"/>
            <a:ext cx="5334000" cy="32589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DB9066-3DAF-4FD2-9DE8-6101E29061A8}"/>
              </a:ext>
            </a:extLst>
          </p:cNvPr>
          <p:cNvSpPr txBox="1"/>
          <p:nvPr/>
        </p:nvSpPr>
        <p:spPr>
          <a:xfrm>
            <a:off x="3622345" y="5809008"/>
            <a:ext cx="507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kern="0" dirty="0">
                <a:latin typeface="Times New Roman"/>
              </a:rPr>
              <a:t>Location: 267 </a:t>
            </a:r>
            <a:r>
              <a:rPr lang="en-US" altLang="ko-KR" b="1" kern="0" dirty="0" err="1">
                <a:latin typeface="Times New Roman"/>
              </a:rPr>
              <a:t>Gajeong-ro</a:t>
            </a:r>
            <a:r>
              <a:rPr lang="en-US" altLang="ko-KR" b="1" kern="0" dirty="0">
                <a:latin typeface="Times New Roman"/>
              </a:rPr>
              <a:t>, </a:t>
            </a:r>
            <a:r>
              <a:rPr lang="en-US" altLang="ko-KR" b="1" kern="0" dirty="0" err="1">
                <a:latin typeface="Times New Roman"/>
              </a:rPr>
              <a:t>Yuseong-gu</a:t>
            </a:r>
            <a:r>
              <a:rPr lang="en-US" altLang="ko-KR" b="1" kern="0" dirty="0">
                <a:latin typeface="Times New Roman"/>
              </a:rPr>
              <a:t>, Daejeon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CF8D576-B96E-4683-8EC2-6002940D4820}"/>
              </a:ext>
            </a:extLst>
          </p:cNvPr>
          <p:cNvSpPr/>
          <p:nvPr/>
        </p:nvSpPr>
        <p:spPr>
          <a:xfrm>
            <a:off x="457200" y="618583"/>
            <a:ext cx="5241235" cy="2083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79388" algn="l"/>
              </a:tabLst>
            </a:pPr>
            <a:r>
              <a:rPr lang="en-US" altLang="ko-KR" sz="1600" b="1" kern="0" dirty="0">
                <a:latin typeface="Arial" charset="0"/>
              </a:rPr>
              <a:t>WG Documents: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n-US" altLang="ko-KR" sz="1400" kern="0" dirty="0">
                <a:latin typeface="Arial" charset="0"/>
              </a:rPr>
              <a:t>https://mentor.ieee.org/3079/documents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Food and Beverages</a:t>
            </a:r>
            <a:r>
              <a:rPr lang="en-US" altLang="ko-KR" sz="1600" kern="0" dirty="0">
                <a:latin typeface="Arial" charset="0"/>
              </a:rPr>
              <a:t>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Morning Coffee break: 10:30AM-11:00AM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Lunch Time: 12:30PM –1:30PM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Afternoon Coffee break: 3:30PM-4:00PM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47548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KRISS Office, 267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Gajeong-ro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Yuseong-gu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Daejeon, Republic of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83549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07,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(February 08,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(February 09,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(February 10,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(February 11,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56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Issues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475496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Approval Changing of the WG Title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752600"/>
            <a:ext cx="6858000" cy="230896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Before: 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	</a:t>
            </a:r>
            <a:r>
              <a:rPr lang="en-US" altLang="zh-HK" sz="2400" dirty="0">
                <a:solidFill>
                  <a:srgbClr val="0070C0"/>
                </a:solidFill>
                <a:latin typeface="Times New Roman" pitchFamily="18" charset="0"/>
                <a:ea typeface="PMingLiU" charset="-120"/>
                <a:cs typeface="+mn-cs"/>
              </a:rPr>
              <a:t>Cyber Sickness Reduction Technology WG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After: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	</a:t>
            </a:r>
            <a:r>
              <a:rPr lang="en-US" altLang="zh-HK" sz="2400" dirty="0">
                <a:solidFill>
                  <a:srgbClr val="FF0000"/>
                </a:solidFill>
                <a:latin typeface="Times New Roman" pitchFamily="18" charset="0"/>
                <a:ea typeface="PMingLiU" charset="-120"/>
                <a:cs typeface="+mn-cs"/>
              </a:rPr>
              <a:t>Human Factor for Immersive Content WG</a:t>
            </a:r>
          </a:p>
        </p:txBody>
      </p:sp>
    </p:spTree>
    <p:extLst>
      <p:ext uri="{BB962C8B-B14F-4D97-AF65-F5344CB8AC3E}">
        <p14:creationId xmlns:p14="http://schemas.microsoft.com/office/powerpoint/2010/main" val="60611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New PARs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67934"/>
            <a:ext cx="6858000" cy="267829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IEEE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3079.3</a:t>
            </a: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:</a:t>
            </a:r>
          </a:p>
          <a:p>
            <a:pPr marL="628650" indent="-254000" eaLnBrk="0" hangingPunct="0"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70C0"/>
                </a:solidFill>
                <a:latin typeface="Times New Roman" pitchFamily="18" charset="0"/>
                <a:ea typeface="PMingLiU" charset="-120"/>
                <a:cs typeface="+mn-cs"/>
              </a:rPr>
              <a:t>Table on the Agenda of the C/SAB SC</a:t>
            </a:r>
          </a:p>
          <a:p>
            <a:pPr marL="628650" indent="-254000" eaLnBrk="0" hangingPunct="0"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70C0"/>
                </a:solidFill>
                <a:latin typeface="Times New Roman" pitchFamily="18" charset="0"/>
                <a:ea typeface="PMingLiU" charset="-120"/>
                <a:cs typeface="+mn-cs"/>
              </a:rPr>
              <a:t>Plan to submit after being approved by SC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IEEE 3079.2.1:</a:t>
            </a:r>
          </a:p>
          <a:p>
            <a:pPr marL="628650" indent="-254000" eaLnBrk="0" hangingPunct="0"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FF0000"/>
                </a:solidFill>
                <a:latin typeface="Times New Roman" pitchFamily="18" charset="0"/>
                <a:ea typeface="PMingLiU" charset="-120"/>
                <a:cs typeface="+mn-cs"/>
              </a:rPr>
              <a:t>Table on the Agenda of the C/SAB SC</a:t>
            </a:r>
          </a:p>
          <a:p>
            <a:pPr marL="628650" indent="-254000" eaLnBrk="0" hangingPunct="0"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FF0000"/>
                </a:solidFill>
                <a:latin typeface="Times New Roman" pitchFamily="18" charset="0"/>
                <a:ea typeface="PMingLiU" charset="-120"/>
                <a:cs typeface="+mn-cs"/>
              </a:rPr>
              <a:t>Plan to submit at next January</a:t>
            </a:r>
          </a:p>
        </p:txBody>
      </p:sp>
    </p:spTree>
    <p:extLst>
      <p:ext uri="{BB962C8B-B14F-4D97-AF65-F5344CB8AC3E}">
        <p14:creationId xmlns:p14="http://schemas.microsoft.com/office/powerpoint/2010/main" val="211289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3079-21-0091-01-0000-Session #20 WG Closing 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3079-21-0069-00-0000-Session 19 WG Meeting minutes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13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6859154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7582</TotalTime>
  <Words>2357</Words>
  <Application>Microsoft Office PowerPoint</Application>
  <PresentationFormat>화면 슬라이드 쇼(4:3)</PresentationFormat>
  <Paragraphs>576</Paragraphs>
  <Slides>43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43</vt:i4>
      </vt:variant>
    </vt:vector>
  </HeadingPairs>
  <TitlesOfParts>
    <vt:vector size="54" baseType="lpstr">
      <vt:lpstr>맑은 고딕</vt:lpstr>
      <vt:lpstr>Arial</vt:lpstr>
      <vt:lpstr>Calibri</vt:lpstr>
      <vt:lpstr>Myriad Pro</vt:lpstr>
      <vt:lpstr>Roboto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WG Issues</vt:lpstr>
      <vt:lpstr>Approval Changing of the WG Title</vt:lpstr>
      <vt:lpstr>New PARs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Action Item</vt:lpstr>
      <vt:lpstr>WG Action Item</vt:lpstr>
      <vt:lpstr>Next Agenda for P3079.1</vt:lpstr>
      <vt:lpstr>PowerPoint 프레젠테이션</vt:lpstr>
      <vt:lpstr>PowerPoint 프레젠테이션</vt:lpstr>
      <vt:lpstr>Attendees</vt:lpstr>
      <vt:lpstr>Future Sessions – 2022</vt:lpstr>
      <vt:lpstr>Future Sessions – 2023</vt:lpstr>
      <vt:lpstr>Information of next meeting</vt:lpstr>
      <vt:lpstr>Session Time and Location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344</cp:revision>
  <cp:lastPrinted>2018-02-28T09:01:45Z</cp:lastPrinted>
  <dcterms:created xsi:type="dcterms:W3CDTF">2014-10-13T13:02:20Z</dcterms:created>
  <dcterms:modified xsi:type="dcterms:W3CDTF">2021-10-09T14:09:18Z</dcterms:modified>
</cp:coreProperties>
</file>