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0"/>
  </p:notesMasterIdLst>
  <p:sldIdLst>
    <p:sldId id="327" r:id="rId3"/>
    <p:sldId id="348" r:id="rId4"/>
    <p:sldId id="349" r:id="rId5"/>
    <p:sldId id="328" r:id="rId6"/>
    <p:sldId id="350" r:id="rId7"/>
    <p:sldId id="352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6383" autoAdjust="0"/>
  </p:normalViewPr>
  <p:slideViewPr>
    <p:cSldViewPr snapToGrid="0">
      <p:cViewPr varScale="1">
        <p:scale>
          <a:sx n="135" d="100"/>
          <a:sy n="135" d="100"/>
        </p:scale>
        <p:origin x="3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3079-22-0011-00-0001-Session #21 3079.1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3808221695?pwd=eERXZDVCYkJMWXI3VHdQdFdvaWl5dz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[Session #21 3079.1 TG Meeting Summary]</a:t>
            </a:r>
            <a:endParaRPr lang="en-US" altLang="ko-KR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[Lim, Hyun </a:t>
            </a:r>
            <a:r>
              <a:rPr lang="en-US" altLang="ko-KR" sz="1800" b="1" dirty="0" err="1" smtClean="0">
                <a:solidFill>
                  <a:schemeClr val="bg1"/>
                </a:solidFill>
                <a:latin typeface="+mn-ea"/>
              </a:rPr>
              <a:t>Kyoon</a:t>
            </a: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 / KRISS]</a:t>
            </a:r>
            <a:endParaRPr lang="en-US" altLang="ko-KR" sz="1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beom-Ryeol</a:t>
            </a:r>
            <a:r>
              <a:rPr lang="en-US" altLang="ko-KR" sz="24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 Lee, Lbr@etri.re.kr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49563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#21-3079.1 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2022-02-10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97236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KRISS</a:t>
            </a:r>
            <a:r>
              <a:rPr lang="ko-KR" alt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office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267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Gajeong-ro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Yuseong</a:t>
            </a:r>
            <a:r>
              <a:rPr lang="en-US" sz="1400" b="1" dirty="0" err="1" smtClean="0">
                <a:solidFill>
                  <a:srgbClr val="000000"/>
                </a:solidFill>
                <a:latin typeface="Times New Roman" pitchFamily="18" charset="0"/>
              </a:rPr>
              <a:t>-gu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, Daejeon, South Korea</a:t>
            </a:r>
            <a:endParaRPr lang="en-US" sz="1400" b="1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 Video Conference: https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://</a:t>
            </a:r>
            <a:r>
              <a:rPr lang="en-US" altLang="ko-KR" sz="1400" dirty="0">
                <a:hlinkClick r:id="rId2"/>
              </a:rPr>
              <a:t>us02web.zoom.us/j/83808221695?pwd=eERXZDVCYkJMWXI3VHdQdFdvaWl5dz09</a:t>
            </a:r>
            <a:endParaRPr lang="en-US" sz="11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72417"/>
              </p:ext>
            </p:extLst>
          </p:nvPr>
        </p:nvGraphicFramePr>
        <p:xfrm>
          <a:off x="380539" y="914400"/>
          <a:ext cx="8382000" cy="4030436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baseline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07, 2022)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08, 2022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09, 2022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10, 2022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11, 2022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792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Meeting</a:t>
                      </a: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</a:rPr>
              <a:t>February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08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2022 09:00am~10:30pm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3079-22-0010-00-0001-Motion to Photon Latency(MTP) – Recent studies review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Lim, Hyun </a:t>
            </a:r>
            <a:r>
              <a:rPr lang="en-US" altLang="ko-KR" sz="1800" dirty="0" err="1" smtClean="0"/>
              <a:t>Kyoon</a:t>
            </a:r>
            <a:r>
              <a:rPr lang="en-US" altLang="ko-KR" sz="1800" dirty="0" smtClean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  <a:endParaRPr lang="en-US" altLang="ko-K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 to Photon(MTP) Latency measurement device revision – Sensing type and methods will be fixed</a:t>
            </a:r>
            <a:endParaRPr lang="en-US" altLang="ko-K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&amp; Share the P3079.1 standard documents</a:t>
            </a:r>
          </a:p>
          <a:p>
            <a:pPr marL="457200" lvl="1" indent="0" algn="just">
              <a:buNone/>
            </a:pPr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3306</TotalTime>
  <Words>396</Words>
  <Application>Microsoft Office PowerPoint</Application>
  <PresentationFormat>화면 슬라이드 쇼(4:3)</PresentationFormat>
  <Paragraphs>78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20" baseType="lpstr"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Next Agenda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COMPUTER</cp:lastModifiedBy>
  <cp:revision>193</cp:revision>
  <dcterms:created xsi:type="dcterms:W3CDTF">2020-07-07T10:18:46Z</dcterms:created>
  <dcterms:modified xsi:type="dcterms:W3CDTF">2022-02-10T03:27:11Z</dcterms:modified>
</cp:coreProperties>
</file>