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  <p:sldMasterId id="2147483900" r:id="rId2"/>
  </p:sldMasterIdLst>
  <p:notesMasterIdLst>
    <p:notesMasterId r:id="rId13"/>
  </p:notesMasterIdLst>
  <p:handoutMasterIdLst>
    <p:handoutMasterId r:id="rId14"/>
  </p:handoutMasterIdLst>
  <p:sldIdLst>
    <p:sldId id="325" r:id="rId3"/>
    <p:sldId id="475" r:id="rId4"/>
    <p:sldId id="323" r:id="rId5"/>
    <p:sldId id="322" r:id="rId6"/>
    <p:sldId id="480" r:id="rId7"/>
    <p:sldId id="481" r:id="rId8"/>
    <p:sldId id="490" r:id="rId9"/>
    <p:sldId id="503" r:id="rId10"/>
    <p:sldId id="485" r:id="rId11"/>
    <p:sldId id="479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000"/>
    <a:srgbClr val="FDC82F"/>
    <a:srgbClr val="E8E8E8"/>
    <a:srgbClr val="009FDA"/>
    <a:srgbClr val="001FA1"/>
    <a:srgbClr val="0066A1"/>
    <a:srgbClr val="E37222"/>
    <a:srgbClr val="69BE28"/>
    <a:srgbClr val="6B1F7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240" y="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-84" charset="0"/>
              </a:defRPr>
            </a:lvl1pPr>
          </a:lstStyle>
          <a:p>
            <a:pPr>
              <a:defRPr/>
            </a:pPr>
            <a:fld id="{B6451FB5-4252-AA4F-BE74-2C59450FA3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4968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-84" charset="0"/>
              </a:defRPr>
            </a:lvl1pPr>
          </a:lstStyle>
          <a:p>
            <a:pPr>
              <a:defRPr/>
            </a:pPr>
            <a:fld id="{7FCCA5F2-1146-D048-AEE3-411CEBD21B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45078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E9656C4-EB93-4304-8A14-93735C71600A}" type="slidenum">
              <a:rPr lang="en-US"/>
              <a:pPr/>
              <a:t>1</a:t>
            </a:fld>
            <a:endParaRPr lang="en-US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z="1800">
              <a:ea typeface="Geneva" pitchFamily="34" charset="0"/>
              <a:cs typeface="Genev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98649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FCCA5F2-1146-D048-AEE3-411CEBD21B49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53805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6175" y="695325"/>
            <a:ext cx="4641850" cy="3481388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doc.: IEEE 802.21-02/xxxr0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Month 20xx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dirty="0"/>
              <a:t>XXXX, His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Page </a:t>
            </a:r>
            <a:fld id="{E2D12AD0-39D7-481D-A90E-51416BE1228E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95443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9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iStock_000000821333Medium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3" descr="IEEE_SA_Bar_Graphic_long_rgb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501650"/>
            <a:ext cx="9144000" cy="436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4" descr="IEEE_white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001000" y="57785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064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533400" y="1676400"/>
            <a:ext cx="7391400" cy="533400"/>
          </a:xfrm>
        </p:spPr>
        <p:txBody>
          <a:bodyPr/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2406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533400" y="1219200"/>
            <a:ext cx="6477000" cy="533400"/>
          </a:xfrm>
        </p:spPr>
        <p:txBody>
          <a:bodyPr anchor="t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F7DB43-830D-1046-BFA1-567429D83337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  <p:sp>
        <p:nvSpPr>
          <p:cNvPr id="9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3079-24-0107-00-0008-Session #31 3079.3.2 STG Meeting Summary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3079-24-0107-00-0008-Session #31 3079.3.2 STG Meeting Summary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B8E80B-1874-4C45-88EE-460E555FCA94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304800"/>
            <a:ext cx="2019300" cy="5867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0"/>
            <a:ext cx="59055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3079-24-0107-00-0008-Session #31 3079.3.2 STG Meeting Summary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6DF435-CD6A-B846-9508-AB4D904659D5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Globe Cover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513" name="Picture 8" descr="IEEE_SA_Bar_Graphic_long_l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01652"/>
            <a:ext cx="9150351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064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85800" y="1666875"/>
            <a:ext cx="7772400" cy="533400"/>
          </a:xfrm>
        </p:spPr>
        <p:txBody>
          <a:bodyPr anchor="t" anchorCtr="0"/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2406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1209675"/>
            <a:ext cx="7772400" cy="533400"/>
          </a:xfrm>
        </p:spPr>
        <p:txBody>
          <a:bodyPr anchor="b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685800" y="3014663"/>
            <a:ext cx="3886200" cy="828675"/>
          </a:xfrm>
        </p:spPr>
        <p:txBody>
          <a:bodyPr anchor="ctr" anchorCtr="0"/>
          <a:lstStyle>
            <a:lvl1pPr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bg1"/>
                </a:solidFill>
              </a:defRPr>
            </a:lvl1pPr>
            <a:lvl2pPr>
              <a:lnSpc>
                <a:spcPct val="150000"/>
              </a:lnSpc>
              <a:defRPr sz="1600">
                <a:solidFill>
                  <a:schemeClr val="bg1"/>
                </a:solidFill>
              </a:defRPr>
            </a:lvl2pPr>
            <a:lvl3pPr>
              <a:lnSpc>
                <a:spcPct val="150000"/>
              </a:lnSpc>
              <a:defRPr sz="1600">
                <a:solidFill>
                  <a:schemeClr val="bg1"/>
                </a:solidFill>
              </a:defRPr>
            </a:lvl3pPr>
            <a:lvl4pPr>
              <a:lnSpc>
                <a:spcPct val="150000"/>
              </a:lnSpc>
              <a:defRPr sz="1600">
                <a:solidFill>
                  <a:schemeClr val="bg1"/>
                </a:solidFill>
              </a:defRPr>
            </a:lvl4pPr>
            <a:lvl5pPr>
              <a:lnSpc>
                <a:spcPct val="150000"/>
              </a:lnSpc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402744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제목 슬라이드">
    <p:bg>
      <p:bgPr>
        <a:solidFill>
          <a:srgbClr val="1088C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 descr="pattern_01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492375"/>
            <a:ext cx="9144000" cy="318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3" descr="pattern_03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148263" cy="381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4" descr="pattern_02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2150" y="0"/>
            <a:ext cx="7181850" cy="601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336801"/>
            <a:ext cx="6858000" cy="1655762"/>
          </a:xfrm>
        </p:spPr>
        <p:txBody>
          <a:bodyPr anchor="ctr">
            <a:normAutofit/>
          </a:bodyPr>
          <a:lstStyle>
            <a:lvl1pPr marL="0" indent="0" algn="ctr">
              <a:buNone/>
              <a:defRPr sz="4000" b="1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dirty="0"/>
              <a:t>클릭하여 마스터 부제목 스타일 편집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05792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9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itchFamily="-84" charset="0"/>
                <a:ea typeface="ＭＳ Ｐゴシック" pitchFamily="-84" charset="-128"/>
              </a:rPr>
              <a:t>Insert Date here</a:t>
            </a:r>
            <a:endParaRPr kumimoji="0" lang="en-US" sz="9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itchFamily="-84" charset="0"/>
              <a:ea typeface="ＭＳ Ｐゴシック" pitchFamily="-84" charset="-128"/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itchFamily="-84" charset="0"/>
                <a:ea typeface="ＭＳ Ｐゴシック" pitchFamily="-84" charset="-128"/>
              </a:rPr>
              <a:t>3079-24-0107-00-0008-Session #31 3079.3.2 STG Meeting Summary</a:t>
            </a:r>
            <a:endParaRPr kumimoji="0" lang="en-US" sz="9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itchFamily="-84" charset="0"/>
              <a:ea typeface="ＭＳ Ｐゴシック" pitchFamily="-84" charset="-128"/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E8BD8E8-FEBE-4B48-A872-D5E72F1EB77B}" type="slidenum">
              <a:rPr kumimoji="0" lang="en-US" sz="900" b="1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itchFamily="-84" charset="0"/>
                <a:ea typeface="ＭＳ Ｐゴシック" pitchFamily="-84" charset="-128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yriad Pro" charset="0"/>
              <a:ea typeface="ＭＳ Ｐゴシック" pitchFamily="-8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9334701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625474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lang="ko-KR" altLang="en-US" sz="2800" b="1">
                <a:solidFill>
                  <a:schemeClr val="tx2"/>
                </a:solidFill>
                <a:cs typeface="ＭＳ Ｐゴシック" pitchFamily="-112" charset="-128"/>
              </a:defRPr>
            </a:lvl1pPr>
          </a:lstStyle>
          <a:p>
            <a:pPr lvl="0" eaLnBrk="0" fontAlgn="base" hangingPunct="0">
              <a:spcAft>
                <a:spcPct val="0"/>
              </a:spcAft>
            </a:pPr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705350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9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9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itchFamily="-84" charset="0"/>
                <a:ea typeface="ＭＳ Ｐゴシック" pitchFamily="-84" charset="-128"/>
              </a:rPr>
              <a:t>Insert Date here</a:t>
            </a:r>
            <a:endParaRPr kumimoji="0" lang="en-US" sz="9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itchFamily="-84" charset="0"/>
              <a:ea typeface="ＭＳ Ｐゴシック" pitchFamily="-84" charset="-128"/>
            </a:endParaRPr>
          </a:p>
        </p:txBody>
      </p:sp>
      <p:sp>
        <p:nvSpPr>
          <p:cNvPr id="10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itchFamily="-84" charset="0"/>
                <a:ea typeface="ＭＳ Ｐゴシック" pitchFamily="-84" charset="-128"/>
              </a:rPr>
              <a:t>3079-24-0107-00-0008-Session #31 3079.3.2 STG Meeting Summary</a:t>
            </a:r>
            <a:endParaRPr kumimoji="0" lang="en-US" sz="9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itchFamily="-84" charset="0"/>
              <a:ea typeface="ＭＳ Ｐゴシック" pitchFamily="-84" charset="-128"/>
            </a:endParaRPr>
          </a:p>
        </p:txBody>
      </p:sp>
      <p:sp>
        <p:nvSpPr>
          <p:cNvPr id="11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E8BD8E8-FEBE-4B48-A872-D5E72F1EB77B}" type="slidenum">
              <a:rPr kumimoji="0" lang="en-US" sz="900" b="1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itchFamily="-84" charset="0"/>
                <a:ea typeface="ＭＳ Ｐゴシック" pitchFamily="-84" charset="-128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yriad Pro" charset="0"/>
              <a:ea typeface="ＭＳ Ｐゴシック" pitchFamily="-8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869050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9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itchFamily="-84" charset="0"/>
                <a:ea typeface="ＭＳ Ｐゴシック" pitchFamily="-84" charset="-128"/>
              </a:rPr>
              <a:t>Insert Date here</a:t>
            </a:r>
            <a:endParaRPr kumimoji="0" lang="en-US" sz="9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itchFamily="-84" charset="0"/>
              <a:ea typeface="ＭＳ Ｐゴシック" pitchFamily="-84" charset="-128"/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itchFamily="-84" charset="0"/>
                <a:ea typeface="ＭＳ Ｐゴシック" pitchFamily="-84" charset="-128"/>
              </a:rPr>
              <a:t>3079-24-0107-00-0008-Session #31 3079.3.2 STG Meeting Summary</a:t>
            </a:r>
            <a:endParaRPr kumimoji="0" lang="en-US" sz="9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itchFamily="-84" charset="0"/>
              <a:ea typeface="ＭＳ Ｐゴシック" pitchFamily="-84" charset="-128"/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E8BD8E8-FEBE-4B48-A872-D5E72F1EB77B}" type="slidenum">
              <a:rPr kumimoji="0" lang="en-US" sz="900" b="1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itchFamily="-84" charset="0"/>
                <a:ea typeface="ＭＳ Ｐゴシック" pitchFamily="-84" charset="-128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yriad Pro" charset="0"/>
              <a:ea typeface="ＭＳ Ｐゴシック" pitchFamily="-8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551642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9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itchFamily="-84" charset="0"/>
                <a:ea typeface="ＭＳ Ｐゴシック" pitchFamily="-84" charset="-128"/>
              </a:rPr>
              <a:t>Insert Date here</a:t>
            </a:r>
            <a:endParaRPr kumimoji="0" lang="en-US" sz="9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itchFamily="-84" charset="0"/>
              <a:ea typeface="ＭＳ Ｐゴシック" pitchFamily="-84" charset="-128"/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itchFamily="-84" charset="0"/>
                <a:ea typeface="ＭＳ Ｐゴシック" pitchFamily="-84" charset="-128"/>
              </a:rPr>
              <a:t>3079-24-0107-00-0008-Session #31 3079.3.2 STG Meeting Summary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E8BD8E8-FEBE-4B48-A872-D5E72F1EB77B}" type="slidenum">
              <a:rPr kumimoji="0" lang="en-US" sz="900" b="1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itchFamily="-84" charset="0"/>
                <a:ea typeface="ＭＳ Ｐゴシック" pitchFamily="-84" charset="-128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yriad Pro" charset="0"/>
              <a:ea typeface="ＭＳ Ｐゴシック" pitchFamily="-8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7656500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9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itchFamily="-84" charset="0"/>
                <a:ea typeface="ＭＳ Ｐゴシック" pitchFamily="-84" charset="-128"/>
              </a:rPr>
              <a:t>Insert Date here</a:t>
            </a:r>
            <a:endParaRPr kumimoji="0" lang="en-US" sz="9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itchFamily="-84" charset="0"/>
              <a:ea typeface="ＭＳ Ｐゴシック" pitchFamily="-84" charset="-128"/>
            </a:endParaRPr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itchFamily="-84" charset="0"/>
                <a:ea typeface="ＭＳ Ｐゴシック" pitchFamily="-84" charset="-128"/>
              </a:rPr>
              <a:t>3079-24-0107-00-0008-Session #31 3079.3.2 STG Meeting Summary</a:t>
            </a:r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E8BD8E8-FEBE-4B48-A872-D5E72F1EB77B}" type="slidenum">
              <a:rPr kumimoji="0" lang="en-US" sz="900" b="1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itchFamily="-84" charset="0"/>
                <a:ea typeface="ＭＳ Ｐゴシック" pitchFamily="-84" charset="-128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yriad Pro" charset="0"/>
              <a:ea typeface="ＭＳ Ｐゴシック" pitchFamily="-8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6004959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6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9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itchFamily="-84" charset="0"/>
                <a:ea typeface="ＭＳ Ｐゴシック" pitchFamily="-84" charset="-128"/>
              </a:rPr>
              <a:t>Insert Date here</a:t>
            </a:r>
            <a:endParaRPr kumimoji="0" lang="en-US" sz="9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itchFamily="-84" charset="0"/>
              <a:ea typeface="ＭＳ Ｐゴシック" pitchFamily="-84" charset="-128"/>
            </a:endParaRPr>
          </a:p>
        </p:txBody>
      </p:sp>
      <p:sp>
        <p:nvSpPr>
          <p:cNvPr id="7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4958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itchFamily="-84" charset="0"/>
                <a:ea typeface="ＭＳ Ｐゴシック" pitchFamily="-84" charset="-128"/>
              </a:rPr>
              <a:t>3079-24-0107-00-0008-Session #31 3079.3.2 STG Meeting Summary</a:t>
            </a:r>
            <a:endParaRPr kumimoji="0" lang="en-US" sz="9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itchFamily="-84" charset="0"/>
              <a:ea typeface="ＭＳ Ｐゴシック" pitchFamily="-84" charset="-128"/>
            </a:endParaRPr>
          </a:p>
        </p:txBody>
      </p:sp>
      <p:sp>
        <p:nvSpPr>
          <p:cNvPr id="8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E8BD8E8-FEBE-4B48-A872-D5E72F1EB77B}" type="slidenum">
              <a:rPr kumimoji="0" lang="en-US" sz="900" b="1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itchFamily="-84" charset="0"/>
                <a:ea typeface="ＭＳ Ｐゴシック" pitchFamily="-84" charset="-128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yriad Pro" charset="0"/>
              <a:ea typeface="ＭＳ Ｐゴシック" pitchFamily="-8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773592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3079-24-0107-00-0008-Session #31 3079.3.2 STG Meeting Summary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2E1C35-070C-B34E-A7FF-C7EF50ECC007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  <p:pic>
        <p:nvPicPr>
          <p:cNvPr id="7" name="그림 6">
            <a:extLst>
              <a:ext uri="{FF2B5EF4-FFF2-40B4-BE49-F238E27FC236}">
                <a16:creationId xmlns:a16="http://schemas.microsoft.com/office/drawing/2014/main" id="{DC77D705-F81F-43A5-F1E7-DE578EECA91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8911" y="138954"/>
            <a:ext cx="833789" cy="68019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9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itchFamily="-84" charset="0"/>
                <a:ea typeface="ＭＳ Ｐゴシック" pitchFamily="-84" charset="-128"/>
              </a:rPr>
              <a:t>Insert Date here</a:t>
            </a:r>
            <a:endParaRPr kumimoji="0" lang="en-US" sz="9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itchFamily="-84" charset="0"/>
              <a:ea typeface="ＭＳ Ｐゴシック" pitchFamily="-84" charset="-128"/>
            </a:endParaRPr>
          </a:p>
        </p:txBody>
      </p:sp>
      <p:sp>
        <p:nvSpPr>
          <p:cNvPr id="9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itchFamily="-84" charset="0"/>
                <a:ea typeface="ＭＳ Ｐゴシック" pitchFamily="-84" charset="-128"/>
              </a:rPr>
              <a:t>3079-24-0107-00-0008-Session #31 3079.3.2 STG Meeting Summary</a:t>
            </a:r>
            <a:endParaRPr kumimoji="0" lang="en-US" sz="9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itchFamily="-84" charset="0"/>
              <a:ea typeface="ＭＳ Ｐゴシック" pitchFamily="-84" charset="-128"/>
            </a:endParaRPr>
          </a:p>
        </p:txBody>
      </p:sp>
      <p:sp>
        <p:nvSpPr>
          <p:cNvPr id="10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E8BD8E8-FEBE-4B48-A872-D5E72F1EB77B}" type="slidenum">
              <a:rPr kumimoji="0" lang="en-US" sz="900" b="1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itchFamily="-84" charset="0"/>
                <a:ea typeface="ＭＳ Ｐゴシック" pitchFamily="-84" charset="-128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yriad Pro" charset="0"/>
              <a:ea typeface="ＭＳ Ｐゴシック" pitchFamily="-8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3331306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9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itchFamily="-84" charset="0"/>
                <a:ea typeface="ＭＳ Ｐゴシック" pitchFamily="-84" charset="-128"/>
              </a:rPr>
              <a:t>Insert Date here</a:t>
            </a:r>
            <a:endParaRPr kumimoji="0" lang="en-US" sz="9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itchFamily="-84" charset="0"/>
              <a:ea typeface="ＭＳ Ｐゴシック" pitchFamily="-84" charset="-128"/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itchFamily="-84" charset="0"/>
                <a:ea typeface="ＭＳ Ｐゴシック" pitchFamily="-84" charset="-128"/>
              </a:rPr>
              <a:t>3079-24-0107-00-0008-Session #31 3079.3.2 STG Meeting Summary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E8BD8E8-FEBE-4B48-A872-D5E72F1EB77B}" type="slidenum">
              <a:rPr kumimoji="0" lang="en-US" sz="900" b="1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itchFamily="-84" charset="0"/>
                <a:ea typeface="ＭＳ Ｐゴシック" pitchFamily="-84" charset="-128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yriad Pro" charset="0"/>
              <a:ea typeface="ＭＳ Ｐゴシック" pitchFamily="-8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8725508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9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itchFamily="-84" charset="0"/>
                <a:ea typeface="ＭＳ Ｐゴシック" pitchFamily="-84" charset="-128"/>
              </a:rPr>
              <a:t>Insert Date here</a:t>
            </a:r>
            <a:endParaRPr kumimoji="0" lang="en-US" sz="9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itchFamily="-84" charset="0"/>
              <a:ea typeface="ＭＳ Ｐゴシック" pitchFamily="-84" charset="-128"/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itchFamily="-84" charset="0"/>
                <a:ea typeface="ＭＳ Ｐゴシック" pitchFamily="-84" charset="-128"/>
              </a:rPr>
              <a:t>3079-24-0107-00-0008-Session #31 3079.3.2 STG Meeting Summary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E8BD8E8-FEBE-4B48-A872-D5E72F1EB77B}" type="slidenum">
              <a:rPr kumimoji="0" lang="en-US" sz="900" b="1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itchFamily="-84" charset="0"/>
                <a:ea typeface="ＭＳ Ｐゴシック" pitchFamily="-84" charset="-128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yriad Pro" charset="0"/>
              <a:ea typeface="ＭＳ Ｐゴシック" pitchFamily="-8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4845008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9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itchFamily="-84" charset="0"/>
                <a:ea typeface="ＭＳ Ｐゴシック" pitchFamily="-84" charset="-128"/>
              </a:rPr>
              <a:t>Insert Date here</a:t>
            </a:r>
            <a:endParaRPr kumimoji="0" lang="en-US" sz="9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itchFamily="-84" charset="0"/>
              <a:ea typeface="ＭＳ Ｐゴシック" pitchFamily="-84" charset="-128"/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itchFamily="-84" charset="0"/>
                <a:ea typeface="ＭＳ Ｐゴシック" pitchFamily="-84" charset="-128"/>
              </a:rPr>
              <a:t>3079-24-0107-00-0008-Session #31 3079.3.2 STG Meeting Summary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E8BD8E8-FEBE-4B48-A872-D5E72F1EB77B}" type="slidenum">
              <a:rPr kumimoji="0" lang="en-US" sz="900" b="1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itchFamily="-84" charset="0"/>
                <a:ea typeface="ＭＳ Ｐゴシック" pitchFamily="-84" charset="-128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yriad Pro" charset="0"/>
              <a:ea typeface="ＭＳ Ｐゴシック" pitchFamily="-8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4047724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9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itchFamily="-84" charset="0"/>
                <a:ea typeface="ＭＳ Ｐゴシック" pitchFamily="-84" charset="-128"/>
              </a:rPr>
              <a:t>Insert Date here</a:t>
            </a:r>
            <a:endParaRPr kumimoji="0" lang="en-US" sz="9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itchFamily="-84" charset="0"/>
              <a:ea typeface="ＭＳ Ｐゴシック" pitchFamily="-84" charset="-128"/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itchFamily="-84" charset="0"/>
                <a:ea typeface="ＭＳ Ｐゴシック" pitchFamily="-84" charset="-128"/>
              </a:rPr>
              <a:t>3079-24-0107-00-0008-Session #31 3079.3.2 STG Meeting Summary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E8BD8E8-FEBE-4B48-A872-D5E72F1EB77B}" type="slidenum">
              <a:rPr kumimoji="0" lang="en-US" sz="900" b="1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itchFamily="-84" charset="0"/>
                <a:ea typeface="ＭＳ Ｐゴシック" pitchFamily="-84" charset="-128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yriad Pro" charset="0"/>
              <a:ea typeface="ＭＳ Ｐゴシック" pitchFamily="-8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8430738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Globe Cover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513" name="Picture 8" descr="IEEE_SA_Bar_Graphic_long_l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01652"/>
            <a:ext cx="9150351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064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85800" y="1666875"/>
            <a:ext cx="7772400" cy="533400"/>
          </a:xfrm>
        </p:spPr>
        <p:txBody>
          <a:bodyPr anchor="t" anchorCtr="0"/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2406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1209675"/>
            <a:ext cx="7772400" cy="533400"/>
          </a:xfrm>
        </p:spPr>
        <p:txBody>
          <a:bodyPr anchor="b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685800" y="3014663"/>
            <a:ext cx="3886200" cy="828675"/>
          </a:xfrm>
        </p:spPr>
        <p:txBody>
          <a:bodyPr anchor="ctr" anchorCtr="0"/>
          <a:lstStyle>
            <a:lvl1pPr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bg1"/>
                </a:solidFill>
              </a:defRPr>
            </a:lvl1pPr>
            <a:lvl2pPr>
              <a:lnSpc>
                <a:spcPct val="150000"/>
              </a:lnSpc>
              <a:defRPr sz="1600">
                <a:solidFill>
                  <a:schemeClr val="bg1"/>
                </a:solidFill>
              </a:defRPr>
            </a:lvl2pPr>
            <a:lvl3pPr>
              <a:lnSpc>
                <a:spcPct val="150000"/>
              </a:lnSpc>
              <a:defRPr sz="1600">
                <a:solidFill>
                  <a:schemeClr val="bg1"/>
                </a:solidFill>
              </a:defRPr>
            </a:lvl3pPr>
            <a:lvl4pPr>
              <a:lnSpc>
                <a:spcPct val="150000"/>
              </a:lnSpc>
              <a:defRPr sz="1600">
                <a:solidFill>
                  <a:schemeClr val="bg1"/>
                </a:solidFill>
              </a:defRPr>
            </a:lvl4pPr>
            <a:lvl5pPr>
              <a:lnSpc>
                <a:spcPct val="150000"/>
              </a:lnSpc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597028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3079-24-0107-00-0008-Session #31 3079.3.2 STG Meeting Summary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151530-862B-9346-A97E-4A574C8B779C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524000"/>
            <a:ext cx="39624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524000"/>
            <a:ext cx="39624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3079-24-0107-00-0008-Session #31 3079.3.2 STG Meeting Summary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BAEA6A-4D89-7943-A8FF-D2FD5DF21EDA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3079-24-0107-00-0008-Session #31 3079.3.2 STG Meeting Summary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833148-389D-4145-BA83-3955F191B085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3079-24-0107-00-0008-Session #31 3079.3.2 STG Meeting Summary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37D910-186D-B944-A59B-CFB2E82D193D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  <p:pic>
        <p:nvPicPr>
          <p:cNvPr id="6" name="그림 5">
            <a:extLst>
              <a:ext uri="{FF2B5EF4-FFF2-40B4-BE49-F238E27FC236}">
                <a16:creationId xmlns:a16="http://schemas.microsoft.com/office/drawing/2014/main" id="{8832EA6F-A931-B831-0A13-B5A962CB23A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8911" y="138954"/>
            <a:ext cx="833789" cy="68019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3079-24-0107-00-0008-Session #31 3079.3.2 STG Meeting Summary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9BF26B-5BF7-A441-824D-2B58A1CEF3A6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3079-24-0107-00-0008-Session #31 3079.3.2 STG Meeting Summary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4E890C-18FA-EB4D-A659-13D1100DA7A5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3079-24-0107-00-0008-Session #31 3079.3.2 STG Meeting Summary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3DE15D-E6AD-C14A-8CF8-1C5B9405B462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3" descr="IEEE_SA_Bar_Graphic_long_rgb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0" y="6172200"/>
            <a:ext cx="9190038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04800"/>
            <a:ext cx="8077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524000"/>
            <a:ext cx="80772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086600" y="6629400"/>
            <a:ext cx="1066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800" b="1">
                <a:solidFill>
                  <a:srgbClr val="000000"/>
                </a:solidFill>
                <a:latin typeface="Arial" charset="0"/>
                <a:ea typeface="ＭＳ Ｐゴシック" pitchFamily="-112" charset="-128"/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09600" y="6629400"/>
            <a:ext cx="4800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eaLnBrk="0" hangingPunct="0">
              <a:defRPr sz="1200" b="1">
                <a:solidFill>
                  <a:srgbClr val="000000"/>
                </a:solidFill>
                <a:latin typeface="Arial" charset="0"/>
                <a:ea typeface="ＭＳ Ｐゴシック" pitchFamily="-112" charset="-128"/>
                <a:cs typeface="+mn-cs"/>
              </a:defRPr>
            </a:lvl1pPr>
          </a:lstStyle>
          <a:p>
            <a:pPr>
              <a:defRPr/>
            </a:pPr>
            <a:r>
              <a:rPr lang="en-US"/>
              <a:t>3079-24-0107-00-0008-Session #31 3079.3.2 STG Meeting Summary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05850" y="6629400"/>
            <a:ext cx="4381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800" b="1">
                <a:solidFill>
                  <a:srgbClr val="000000"/>
                </a:solidFill>
                <a:latin typeface="Arial" pitchFamily="-84" charset="0"/>
              </a:defRPr>
            </a:lvl1pPr>
          </a:lstStyle>
          <a:p>
            <a:pPr>
              <a:defRPr/>
            </a:pPr>
            <a:fld id="{2E8BD8E8-FEBE-4B48-A872-D5E72F1EB77B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  <p:pic>
        <p:nvPicPr>
          <p:cNvPr id="1032" name="Picture 24" descr="IEEE_white"/>
          <p:cNvPicPr>
            <a:picLocks noChangeAspect="1" noChangeArrowheads="1"/>
          </p:cNvPicPr>
          <p:nvPr/>
        </p:nvPicPr>
        <p:blipFill>
          <a:blip r:embed="rId16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96" r:id="rId1"/>
    <p:sldLayoutId id="2147483886" r:id="rId2"/>
    <p:sldLayoutId id="2147483887" r:id="rId3"/>
    <p:sldLayoutId id="2147483888" r:id="rId4"/>
    <p:sldLayoutId id="2147483889" r:id="rId5"/>
    <p:sldLayoutId id="2147483890" r:id="rId6"/>
    <p:sldLayoutId id="2147483891" r:id="rId7"/>
    <p:sldLayoutId id="2147483892" r:id="rId8"/>
    <p:sldLayoutId id="2147483893" r:id="rId9"/>
    <p:sldLayoutId id="2147483894" r:id="rId10"/>
    <p:sldLayoutId id="2147483895" r:id="rId11"/>
    <p:sldLayoutId id="2147483898" r:id="rId12"/>
    <p:sldLayoutId id="2147483899" r:id="rId13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+mj-ea"/>
          <a:cs typeface="ＭＳ Ｐゴシック" pitchFamily="-112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152401"/>
            <a:ext cx="8229600" cy="609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eaLnBrk="0" fontAlgn="base" hangingPunct="0">
              <a:spcAft>
                <a:spcPct val="0"/>
              </a:spcAft>
            </a:pPr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066800"/>
            <a:ext cx="82296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9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itchFamily="-84" charset="0"/>
                <a:ea typeface="ＭＳ Ｐゴシック" pitchFamily="-84" charset="-128"/>
              </a:rPr>
              <a:t>Insert Date here</a:t>
            </a:r>
            <a:endParaRPr kumimoji="0" lang="en-US" sz="9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itchFamily="-84" charset="0"/>
              <a:ea typeface="ＭＳ Ｐゴシック" pitchFamily="-84" charset="-128"/>
            </a:endParaRPr>
          </a:p>
        </p:txBody>
      </p:sp>
      <p:sp>
        <p:nvSpPr>
          <p:cNvPr id="8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itchFamily="-84" charset="0"/>
                <a:ea typeface="ＭＳ Ｐゴシック" pitchFamily="-84" charset="-128"/>
              </a:rPr>
              <a:t>3079-24-0107-00-0008-Session #31 3079.3.2 STG Meeting Summary</a:t>
            </a:r>
          </a:p>
        </p:txBody>
      </p:sp>
      <p:sp>
        <p:nvSpPr>
          <p:cNvPr id="9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E8BD8E8-FEBE-4B48-A872-D5E72F1EB77B}" type="slidenum">
              <a:rPr kumimoji="0" lang="en-US" sz="900" b="1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itchFamily="-84" charset="0"/>
                <a:ea typeface="ＭＳ Ｐゴシック" pitchFamily="-84" charset="-128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yriad Pro" charset="0"/>
              <a:ea typeface="ＭＳ Ｐゴシック" pitchFamily="-84" charset="-128"/>
            </a:endParaRPr>
          </a:p>
        </p:txBody>
      </p:sp>
      <p:pic>
        <p:nvPicPr>
          <p:cNvPr id="11" name="Picture 24" descr="IEEE_white"/>
          <p:cNvPicPr>
            <a:picLocks noChangeAspect="1" noChangeArrowheads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23" descr="IEEE_SA_Bar_Graphic_long_rgb">
            <a:extLst>
              <a:ext uri="{FF2B5EF4-FFF2-40B4-BE49-F238E27FC236}">
                <a16:creationId xmlns:a16="http://schemas.microsoft.com/office/drawing/2014/main" id="{75C9D90F-5989-45BC-97CE-2CCBD1CED44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5"/>
          <a:srcRect/>
          <a:stretch>
            <a:fillRect/>
          </a:stretch>
        </p:blipFill>
        <p:spPr bwMode="auto">
          <a:xfrm>
            <a:off x="-23019" y="6154783"/>
            <a:ext cx="9190038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24" descr="IEEE_white">
            <a:extLst>
              <a:ext uri="{FF2B5EF4-FFF2-40B4-BE49-F238E27FC236}">
                <a16:creationId xmlns:a16="http://schemas.microsoft.com/office/drawing/2014/main" id="{D017F24A-097C-497D-B202-3F04A05189F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7977981" y="6230983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8039628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  <p:sldLayoutId id="2147483912" r:id="rId12"/>
  </p:sldLayoutIdLst>
  <p:hf hdr="0" dt="0"/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lang="ko-KR" altLang="en-US" sz="28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guides/bylaws/sect6-7.html#6" TargetMode="External"/><Relationship Id="rId2" Type="http://schemas.openxmlformats.org/officeDocument/2006/relationships/hyperlink" Target="http://standards.ieee.org/develop/policies/bylaws/sect6-7.html#7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ailto:dkkang@dongseo.ac.kr" TargetMode="External"/><Relationship Id="rId2" Type="http://schemas.openxmlformats.org/officeDocument/2006/relationships/hyperlink" Target="mailto:henry@hansung.ac.kr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685800" y="3014663"/>
            <a:ext cx="8382000" cy="828675"/>
          </a:xfrm>
        </p:spPr>
        <p:txBody>
          <a:bodyPr/>
          <a:lstStyle/>
          <a:p>
            <a:r>
              <a:rPr lang="en-US" altLang="ko-KR" dirty="0"/>
              <a:t>[ Hyun Duck Shin / </a:t>
            </a:r>
            <a:r>
              <a:rPr lang="en-US" altLang="ko-KR" dirty="0" err="1"/>
              <a:t>Hansung</a:t>
            </a:r>
            <a:r>
              <a:rPr lang="en-US" altLang="ko-KR" dirty="0"/>
              <a:t> University ]</a:t>
            </a: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ko-KR" dirty="0"/>
              <a:t>Session #31 3079.3.2 STG Meeting Summary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19473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부제목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ko-KR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Thank You</a:t>
            </a:r>
            <a:endParaRPr lang="ko-KR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13100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FBEED3A-6D63-9244-B6A1-DC72C373F3D9}" type="slidenum">
              <a:rPr lang="en-US"/>
              <a:pPr/>
              <a:t>2</a:t>
            </a:fld>
            <a:endParaRPr lang="en-US" sz="1400">
              <a:latin typeface="Myriad Pro" charset="0"/>
            </a:endParaRPr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99B4BF5C-71D1-4D4B-BC16-0136A059E9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09600" y="6629400"/>
            <a:ext cx="6629400" cy="152400"/>
          </a:xfrm>
        </p:spPr>
        <p:txBody>
          <a:bodyPr/>
          <a:lstStyle/>
          <a:p>
            <a:pPr lvl="0" eaLnBrk="1" hangingPunct="1">
              <a:defRPr/>
            </a:pPr>
            <a:r>
              <a:rPr lang="en-US" altLang="ko-KR" b="1" i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3079-24-0107-00-0008-Session #31 3079.3.2 STG Meeting Summary</a:t>
            </a:r>
            <a:endParaRPr lang="en-US" altLang="ko-KR" dirty="0">
              <a:solidFill>
                <a:srgbClr val="FF0000"/>
              </a:solidFill>
              <a:latin typeface="Verdana" pitchFamily="-84" charset="0"/>
              <a:ea typeface="ＭＳ Ｐゴシック" pitchFamily="-84" charset="-128"/>
            </a:endParaRPr>
          </a:p>
        </p:txBody>
      </p:sp>
      <p:sp>
        <p:nvSpPr>
          <p:cNvPr id="4" name="제목 3">
            <a:extLst>
              <a:ext uri="{FF2B5EF4-FFF2-40B4-BE49-F238E27FC236}">
                <a16:creationId xmlns:a16="http://schemas.microsoft.com/office/drawing/2014/main" id="{9E6C0754-5074-6740-A0E7-88C20E7B35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" y="304800"/>
            <a:ext cx="7620000" cy="533400"/>
          </a:xfrm>
        </p:spPr>
        <p:txBody>
          <a:bodyPr anchor="ctr"/>
          <a:lstStyle/>
          <a:p>
            <a:pPr algn="ctr"/>
            <a:r>
              <a:rPr lang="en-US" altLang="pl-PL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IEEE 3079 </a:t>
            </a:r>
            <a:r>
              <a:rPr lang="en-US" altLang="ko-K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Human Factors for Immersive Content Working Group</a:t>
            </a:r>
            <a:endParaRPr lang="ko-KR" altLang="en-US" sz="2000" dirty="0"/>
          </a:p>
        </p:txBody>
      </p:sp>
      <p:sp>
        <p:nvSpPr>
          <p:cNvPr id="5" name="Rectangle 36">
            <a:extLst>
              <a:ext uri="{FF2B5EF4-FFF2-40B4-BE49-F238E27FC236}">
                <a16:creationId xmlns:a16="http://schemas.microsoft.com/office/drawing/2014/main" id="{C1E842E7-C200-9FF1-E3D0-EF24FC9F5CDF}"/>
              </a:ext>
            </a:extLst>
          </p:cNvPr>
          <p:cNvSpPr txBox="1">
            <a:spLocks noChangeArrowheads="1"/>
          </p:cNvSpPr>
          <p:nvPr/>
        </p:nvSpPr>
        <p:spPr>
          <a:xfrm>
            <a:off x="457199" y="914400"/>
            <a:ext cx="8229601" cy="5105400"/>
          </a:xfrm>
          <a:prstGeom prst="rect">
            <a:avLst/>
          </a:prstGeom>
          <a:noFill/>
        </p:spPr>
        <p:txBody>
          <a:bodyPr/>
          <a:lstStyle>
            <a:lvl1pPr marL="171450" indent="-171450" algn="l" defTabSz="685800" rtl="0" eaLnBrk="1" latinLnBrk="1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buClr>
                <a:srgbClr val="FAFD00"/>
              </a:buClr>
              <a:buFontTx/>
              <a:buNone/>
            </a:pPr>
            <a:r>
              <a:rPr lang="en-US" altLang="pl-PL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DCN: </a:t>
            </a:r>
            <a:r>
              <a:rPr lang="en-US" alt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3079-24-0107-00-0008</a:t>
            </a:r>
          </a:p>
          <a:p>
            <a:pPr marL="535781" indent="-535781" fontAlgn="auto">
              <a:spcAft>
                <a:spcPts val="0"/>
              </a:spcAft>
              <a:buClr>
                <a:srgbClr val="FAFD00"/>
              </a:buClr>
              <a:buNone/>
            </a:pPr>
            <a:r>
              <a:rPr lang="en-US" altLang="pl-PL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Title:</a:t>
            </a:r>
            <a:r>
              <a:rPr lang="en-US" alt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Session</a:t>
            </a:r>
            <a:r>
              <a:rPr lang="ko-KR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ko-K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#31 3079.3.2</a:t>
            </a:r>
            <a:r>
              <a:rPr lang="en-US" alt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STG Meeting Summary</a:t>
            </a:r>
            <a:endParaRPr lang="en-US" altLang="pl-PL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auto">
              <a:spcAft>
                <a:spcPts val="0"/>
              </a:spcAft>
              <a:buClr>
                <a:srgbClr val="FAFD00"/>
              </a:buClr>
              <a:buFontTx/>
              <a:buNone/>
            </a:pPr>
            <a:r>
              <a:rPr lang="en-US" altLang="pl-PL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Date Submitted:</a:t>
            </a:r>
            <a:r>
              <a:rPr lang="en-US" alt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Oct. 31, 2024</a:t>
            </a:r>
          </a:p>
          <a:p>
            <a:pPr fontAlgn="auto">
              <a:lnSpc>
                <a:spcPct val="130000"/>
              </a:lnSpc>
              <a:spcAft>
                <a:spcPts val="0"/>
              </a:spcAft>
              <a:buClr>
                <a:srgbClr val="FAFD00"/>
              </a:buClr>
              <a:buFont typeface="Arial" panose="020B0604020202020204" pitchFamily="34" charset="0"/>
              <a:buNone/>
            </a:pPr>
            <a:r>
              <a:rPr lang="en-US" altLang="pl-PL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Authors or Source(s): </a:t>
            </a:r>
            <a:r>
              <a:rPr lang="en-US" alt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Hyun Duck Shin</a:t>
            </a:r>
            <a:r>
              <a:rPr lang="en-US" altLang="pl-PL" sz="2000" dirty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 (</a:t>
            </a:r>
            <a:r>
              <a:rPr lang="en-US" altLang="pl-PL" sz="2000" dirty="0" err="1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Hansung</a:t>
            </a:r>
            <a:r>
              <a:rPr lang="en-US" altLang="pl-PL" sz="2000" dirty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 University)</a:t>
            </a:r>
          </a:p>
          <a:p>
            <a:pPr marL="2419350" indent="0" fontAlgn="auto">
              <a:lnSpc>
                <a:spcPct val="130000"/>
              </a:lnSpc>
              <a:spcAft>
                <a:spcPts val="0"/>
              </a:spcAft>
              <a:buClr>
                <a:srgbClr val="FAFD00"/>
              </a:buClr>
              <a:buNone/>
              <a:tabLst>
                <a:tab pos="2419350" algn="l"/>
              </a:tabLst>
            </a:pPr>
            <a:r>
              <a:rPr kumimoji="0" lang="en-US" altLang="en-GB" sz="2000" b="0" i="0" u="none" strike="noStrike" kern="1200" cap="none" normalizeH="0" baseline="0" dirty="0" err="1">
                <a:ln>
                  <a:noFill/>
                </a:ln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Kita</a:t>
            </a:r>
            <a:r>
              <a:rPr lang="en-US" alt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ek</a:t>
            </a:r>
            <a:r>
              <a:rPr lang="ko-KR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ko-K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Park</a:t>
            </a:r>
            <a:r>
              <a:rPr lang="en-US" altLang="pl-PL" sz="2000" dirty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 (</a:t>
            </a:r>
            <a:r>
              <a:rPr lang="en-US" altLang="pl-PL" sz="2000" dirty="0" err="1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Hansung</a:t>
            </a:r>
            <a:r>
              <a:rPr lang="en-US" altLang="pl-PL" sz="2000" dirty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 University)</a:t>
            </a:r>
          </a:p>
          <a:p>
            <a:pPr marL="2419350" indent="0" fontAlgn="auto">
              <a:lnSpc>
                <a:spcPct val="130000"/>
              </a:lnSpc>
              <a:spcAft>
                <a:spcPts val="0"/>
              </a:spcAft>
              <a:buClr>
                <a:srgbClr val="FAFD00"/>
              </a:buClr>
              <a:buNone/>
              <a:tabLst>
                <a:tab pos="2419350" algn="l"/>
              </a:tabLst>
            </a:pPr>
            <a:r>
              <a:rPr kumimoji="0" lang="en-US" altLang="en-GB" sz="2000" b="0" i="0" u="none" strike="noStrike" kern="1200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Jun Young Kwak</a:t>
            </a:r>
            <a:r>
              <a:rPr kumimoji="0" lang="en-US" altLang="en-GB" sz="2000" b="0" i="0" u="none" strike="noStrike" kern="1200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 (UT Plus)</a:t>
            </a:r>
            <a:endParaRPr kumimoji="0" lang="en-US" altLang="en-GB" sz="2000" b="0" i="0" u="none" strike="noStrike" kern="1200" cap="none" normalizeH="0" baseline="0" dirty="0">
              <a:ln>
                <a:noFill/>
              </a:ln>
              <a:effectLst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419350" indent="0" fontAlgn="auto">
              <a:lnSpc>
                <a:spcPct val="130000"/>
              </a:lnSpc>
              <a:spcAft>
                <a:spcPts val="0"/>
              </a:spcAft>
              <a:buClr>
                <a:srgbClr val="FAFD00"/>
              </a:buClr>
              <a:buFont typeface="Arial" panose="020B0604020202020204" pitchFamily="34" charset="0"/>
              <a:buNone/>
              <a:tabLst>
                <a:tab pos="2419350" algn="l"/>
              </a:tabLst>
            </a:pPr>
            <a:r>
              <a:rPr kumimoji="0" lang="en-US" altLang="en-GB" sz="2000" b="0" i="0" u="none" strike="noStrike" kern="1200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Dae-Ki Kang</a:t>
            </a:r>
            <a:r>
              <a:rPr lang="en-US" altLang="pl-PL" sz="2000" dirty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 (</a:t>
            </a:r>
            <a:r>
              <a:rPr lang="en-US" altLang="pl-PL" sz="2000" dirty="0" err="1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Dongseo</a:t>
            </a:r>
            <a:r>
              <a:rPr lang="en-US" altLang="pl-PL" sz="2000" dirty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 University)</a:t>
            </a:r>
          </a:p>
          <a:p>
            <a:pPr marL="871538" indent="-871538" algn="just" fontAlgn="auto">
              <a:spcAft>
                <a:spcPts val="0"/>
              </a:spcAft>
              <a:buClr>
                <a:srgbClr val="FAFD00"/>
              </a:buClr>
              <a:buNone/>
            </a:pPr>
            <a:endParaRPr lang="en-US" altLang="pl-PL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71538" indent="-871538" algn="just" fontAlgn="auto">
              <a:spcAft>
                <a:spcPts val="0"/>
              </a:spcAft>
              <a:buClr>
                <a:srgbClr val="FAFD00"/>
              </a:buClr>
              <a:buNone/>
            </a:pPr>
            <a:r>
              <a:rPr lang="en-US" alt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Presented by Hyun Duck Shin, </a:t>
            </a:r>
            <a:r>
              <a:rPr kumimoji="0" lang="en-US" altLang="en-GB" sz="2000" b="0" i="0" u="none" strike="noStrike" kern="1200" cap="none" normalizeH="0" baseline="0" dirty="0" err="1">
                <a:ln>
                  <a:noFill/>
                </a:ln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Kita</a:t>
            </a:r>
            <a:r>
              <a:rPr lang="en-US" alt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ek</a:t>
            </a:r>
            <a:r>
              <a:rPr lang="ko-KR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ko-K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Park, </a:t>
            </a:r>
            <a:r>
              <a:rPr kumimoji="0" lang="en-US" altLang="en-GB" sz="2000" b="0" i="0" u="none" strike="noStrike" kern="1200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Dae-Ki Kang</a:t>
            </a:r>
            <a:endParaRPr lang="en-US" altLang="pl-PL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71538" indent="-871538" algn="just" fontAlgn="auto">
              <a:spcAft>
                <a:spcPts val="0"/>
              </a:spcAft>
              <a:buClr>
                <a:srgbClr val="FAFD00"/>
              </a:buClr>
              <a:buNone/>
            </a:pPr>
            <a:r>
              <a:rPr lang="en-US" altLang="pl-PL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Re:</a:t>
            </a:r>
            <a:r>
              <a:rPr lang="en-US" alt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IEEE 3079 Session #31 in in </a:t>
            </a:r>
            <a:r>
              <a:rPr lang="en-US" altLang="pl-PL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Gangneung-si</a:t>
            </a:r>
            <a:r>
              <a:rPr lang="en-US" alt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Korea</a:t>
            </a:r>
          </a:p>
          <a:p>
            <a:pPr marL="871538" indent="-871538" algn="just" fontAlgn="auto">
              <a:spcAft>
                <a:spcPts val="0"/>
              </a:spcAft>
              <a:buClr>
                <a:srgbClr val="FAFD00"/>
              </a:buClr>
              <a:buNone/>
            </a:pPr>
            <a:r>
              <a:rPr lang="en-US" altLang="pl-PL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Abstract:</a:t>
            </a:r>
            <a:r>
              <a:rPr lang="en-US" alt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3079.3.2 STG meeting summary of IEEE 3079 session #31</a:t>
            </a:r>
          </a:p>
          <a:p>
            <a:pPr marL="871538" indent="-871538" algn="just" fontAlgn="auto">
              <a:spcAft>
                <a:spcPts val="0"/>
              </a:spcAft>
              <a:buClr>
                <a:srgbClr val="FAFD00"/>
              </a:buClr>
              <a:buNone/>
            </a:pPr>
            <a:r>
              <a:rPr lang="en-US" altLang="pl-PL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Purpose:</a:t>
            </a:r>
            <a:r>
              <a:rPr lang="en-US" alt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Review and comments</a:t>
            </a:r>
          </a:p>
        </p:txBody>
      </p:sp>
    </p:spTree>
    <p:extLst>
      <p:ext uri="{BB962C8B-B14F-4D97-AF65-F5344CB8AC3E}">
        <p14:creationId xmlns:p14="http://schemas.microsoft.com/office/powerpoint/2010/main" val="42484162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cs typeface="ＭＳ Ｐゴシック" pitchFamily="-84" charset="-128"/>
              </a:rPr>
              <a:t>Compliance with IEEE Standards Policies and Procedures</a:t>
            </a:r>
          </a:p>
        </p:txBody>
      </p:sp>
      <p:sp>
        <p:nvSpPr>
          <p:cNvPr id="17411" name="Text Box 4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772400" cy="45720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en-US" altLang="ja-JP" sz="1200" dirty="0">
              <a:cs typeface="ＭＳ Ｐゴシック" pitchFamily="-84" charset="-128"/>
            </a:endParaRPr>
          </a:p>
          <a:p>
            <a:pPr marL="0" indent="0" eaLnBrk="1" hangingPunct="1"/>
            <a:r>
              <a:rPr lang="en-US" sz="1200" b="1" dirty="0" err="1"/>
              <a:t>Subclause</a:t>
            </a:r>
            <a:r>
              <a:rPr lang="en-US" sz="1200" b="1" dirty="0"/>
              <a:t> 5.2.1 of the </a:t>
            </a:r>
            <a:r>
              <a:rPr lang="en-US" sz="1200" b="1" i="1" dirty="0"/>
              <a:t>IEEE-SA Standards Board Bylaws </a:t>
            </a:r>
            <a:r>
              <a:rPr lang="en-US" sz="1200" b="1" dirty="0"/>
              <a:t>states, "While participating in IEEE standards development activities, all participants...shall act in accordance with all applicable laws (nation-based and international), the IEEE Code of Ethics, and with IEEE Standards policies and procedures."</a:t>
            </a:r>
            <a:endParaRPr lang="en-US" altLang="ja-JP" sz="1200" b="1" dirty="0">
              <a:cs typeface="ＭＳ Ｐゴシック" pitchFamily="-84" charset="-128"/>
            </a:endParaRPr>
          </a:p>
          <a:p>
            <a:pPr eaLnBrk="1" hangingPunct="1">
              <a:buFontTx/>
              <a:buChar char="•"/>
            </a:pPr>
            <a:endParaRPr lang="en-US" altLang="ja-JP" sz="1200" dirty="0">
              <a:cs typeface="ＭＳ Ｐゴシック" pitchFamily="-84" charset="-128"/>
            </a:endParaRPr>
          </a:p>
          <a:p>
            <a:pPr marL="0" indent="0" eaLnBrk="1" hangingPunct="1"/>
            <a:r>
              <a:rPr lang="en-US" altLang="ja-JP" sz="1200" dirty="0">
                <a:cs typeface="ＭＳ Ｐゴシック" pitchFamily="-84" charset="-128"/>
              </a:rPr>
              <a:t>The contributor acknowledges and accepts that this contribution is subject to </a:t>
            </a:r>
          </a:p>
          <a:p>
            <a:pPr eaLnBrk="1" hangingPunct="1">
              <a:buFontTx/>
              <a:buChar char="•"/>
            </a:pPr>
            <a:r>
              <a:rPr lang="en-US" altLang="ja-JP" sz="1200" dirty="0">
                <a:cs typeface="ＭＳ Ｐゴシック" pitchFamily="-84" charset="-128"/>
              </a:rPr>
              <a:t>The IEEE Standards copyright policy as stated in the </a:t>
            </a:r>
            <a:r>
              <a:rPr lang="en-US" altLang="ja-JP" sz="1200" i="1" dirty="0">
                <a:cs typeface="ＭＳ Ｐゴシック" pitchFamily="-84" charset="-128"/>
              </a:rPr>
              <a:t>IEEE-SA Standards Board Bylaws</a:t>
            </a:r>
            <a:r>
              <a:rPr lang="en-US" altLang="ja-JP" sz="1200" dirty="0">
                <a:cs typeface="ＭＳ Ｐゴシック" pitchFamily="-84" charset="-128"/>
              </a:rPr>
              <a:t>, section 7, </a:t>
            </a:r>
            <a:r>
              <a:rPr lang="en-US" altLang="ja-JP" sz="1200" dirty="0">
                <a:cs typeface="ＭＳ Ｐゴシック" pitchFamily="-84" charset="-128"/>
                <a:hlinkClick r:id="rId2"/>
              </a:rPr>
              <a:t>http://standards.ieee.org/develop/policies/bylaws/sect6-7.html#7</a:t>
            </a:r>
            <a:r>
              <a:rPr lang="en-US" altLang="ja-JP" sz="1200" dirty="0">
                <a:cs typeface="ＭＳ Ｐゴシック" pitchFamily="-84" charset="-128"/>
              </a:rPr>
              <a:t>, and the </a:t>
            </a:r>
            <a:r>
              <a:rPr lang="en-US" altLang="ja-JP" sz="1200" i="1" dirty="0">
                <a:cs typeface="ＭＳ Ｐゴシック" pitchFamily="-84" charset="-128"/>
              </a:rPr>
              <a:t>IEEE-SA Standards Board Operations Manual</a:t>
            </a:r>
            <a:r>
              <a:rPr lang="en-US" altLang="ja-JP" sz="1200" dirty="0">
                <a:cs typeface="ＭＳ Ｐゴシック" pitchFamily="-84" charset="-128"/>
              </a:rPr>
              <a:t>, section 6.1, http://standards.ieee.org/develop/policies/opman/sect6.html</a:t>
            </a:r>
          </a:p>
          <a:p>
            <a:pPr eaLnBrk="1" hangingPunct="1">
              <a:buFontTx/>
              <a:buChar char="•"/>
            </a:pPr>
            <a:r>
              <a:rPr lang="en-US" altLang="ja-JP" sz="1200" dirty="0">
                <a:cs typeface="ＭＳ Ｐゴシック" pitchFamily="-84" charset="-128"/>
              </a:rPr>
              <a:t>The IEEE Standards patent policy as stated in the </a:t>
            </a:r>
            <a:r>
              <a:rPr lang="en-US" altLang="ja-JP" sz="1200" i="1" dirty="0">
                <a:cs typeface="ＭＳ Ｐゴシック" pitchFamily="-84" charset="-128"/>
              </a:rPr>
              <a:t>IEEE-SA Standards Board Bylaws</a:t>
            </a:r>
            <a:r>
              <a:rPr lang="en-US" altLang="ja-JP" sz="1200" dirty="0">
                <a:cs typeface="ＭＳ Ｐゴシック" pitchFamily="-84" charset="-128"/>
              </a:rPr>
              <a:t>, section 6, </a:t>
            </a:r>
            <a:r>
              <a:rPr lang="en-US" altLang="ja-JP" sz="1200" dirty="0">
                <a:cs typeface="ＭＳ Ｐゴシック" pitchFamily="-84" charset="-128"/>
                <a:hlinkClick r:id="rId3"/>
              </a:rPr>
              <a:t>http://standards.ieee.org/guides/bylaws/sect6-7.html#6</a:t>
            </a:r>
            <a:r>
              <a:rPr lang="en-US" altLang="ja-JP" sz="1200" dirty="0">
                <a:cs typeface="ＭＳ Ｐゴシック" pitchFamily="-84" charset="-128"/>
              </a:rPr>
              <a:t>, and the </a:t>
            </a:r>
            <a:r>
              <a:rPr lang="en-US" altLang="ja-JP" sz="1200" i="1" dirty="0">
                <a:cs typeface="ＭＳ Ｐゴシック" pitchFamily="-84" charset="-128"/>
              </a:rPr>
              <a:t>IEEE-SA Standards Board Operations Manual</a:t>
            </a:r>
            <a:r>
              <a:rPr lang="en-US" altLang="ja-JP" sz="1200" dirty="0">
                <a:cs typeface="ＭＳ Ｐゴシック" pitchFamily="-84" charset="-128"/>
              </a:rPr>
              <a:t>, section 6.3, http://standards.ieee.org/develop/policies/opman/sect6.html</a:t>
            </a:r>
          </a:p>
          <a:p>
            <a:pPr eaLnBrk="1" hangingPunct="1">
              <a:buFontTx/>
              <a:buChar char="•"/>
            </a:pPr>
            <a:endParaRPr lang="en-US" sz="1200" dirty="0">
              <a:cs typeface="ＭＳ Ｐゴシック" pitchFamily="-84" charset="-128"/>
            </a:endParaRPr>
          </a:p>
        </p:txBody>
      </p:sp>
      <p:sp>
        <p:nvSpPr>
          <p:cNvPr id="2" name="바닥글 개체 틀 1">
            <a:extLst>
              <a:ext uri="{FF2B5EF4-FFF2-40B4-BE49-F238E27FC236}">
                <a16:creationId xmlns:a16="http://schemas.microsoft.com/office/drawing/2014/main" id="{DA2729E0-6F88-48CD-93AA-83261045BD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09600" y="6629400"/>
            <a:ext cx="5867400" cy="228600"/>
          </a:xfrm>
        </p:spPr>
        <p:txBody>
          <a:bodyPr/>
          <a:lstStyle/>
          <a:p>
            <a:pPr lvl="0" eaLnBrk="1" hangingPunct="1">
              <a:defRPr/>
            </a:pPr>
            <a:r>
              <a:rPr lang="en-US" altLang="ko-KR">
                <a:solidFill>
                  <a:prstClr val="black"/>
                </a:solidFill>
                <a:latin typeface="Verdana" pitchFamily="-84" charset="0"/>
                <a:ea typeface="ＭＳ Ｐゴシック" pitchFamily="-84" charset="-128"/>
              </a:rPr>
              <a:t>3079-24-0107-00-0008-Session #31 3079.3.2 STG Meeting Summary</a:t>
            </a:r>
            <a:endParaRPr lang="en-US" altLang="ko-KR" dirty="0">
              <a:solidFill>
                <a:prstClr val="black"/>
              </a:solidFill>
              <a:latin typeface="Verdana" pitchFamily="-84" charset="0"/>
              <a:ea typeface="ＭＳ Ｐゴシック" pitchFamily="-84" charset="-128"/>
            </a:endParaRPr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2E1C35-070C-B34E-A7FF-C7EF50ECC007}" type="slidenum">
              <a:rPr lang="en-US" smtClean="0"/>
              <a:pPr>
                <a:defRPr/>
              </a:pPr>
              <a:t>3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7003187"/>
              </p:ext>
            </p:extLst>
          </p:nvPr>
        </p:nvGraphicFramePr>
        <p:xfrm>
          <a:off x="228600" y="1459122"/>
          <a:ext cx="8686800" cy="4505328"/>
        </p:xfrm>
        <a:graphic>
          <a:graphicData uri="http://schemas.openxmlformats.org/drawingml/2006/table">
            <a:tbl>
              <a:tblPr/>
              <a:tblGrid>
                <a:gridCol w="21924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133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9503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62000">
                <a:tc gridSpan="4">
                  <a:txBody>
                    <a:bodyPr/>
                    <a:lstStyle/>
                    <a:p>
                      <a:pPr marL="4572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Session #31 3079.3.2 STG Meeting Summary</a:t>
                      </a:r>
                      <a:endParaRPr kumimoji="0" lang="en-US" altLang="ko-K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itchFamily="-8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00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Date:</a:t>
                      </a: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  </a:t>
                      </a:r>
                      <a:r>
                        <a:rPr kumimoji="0" lang="en-GB" altLang="ko-K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2024-10-31</a:t>
                      </a:r>
                      <a:endParaRPr kumimoji="0" lang="en-US" altLang="ko-KR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7688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Author(s)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7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Name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Affiliation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Phone [optional]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Email [optional]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7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Hyun Duck Shin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en-GB" sz="16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Hansung</a:t>
                      </a:r>
                      <a:r>
                        <a:rPr kumimoji="0" lang="en-US" altLang="en-GB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University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GB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+8</a:t>
                      </a:r>
                      <a:r>
                        <a:rPr kumimoji="0" lang="en-US" altLang="en-GB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2 10 9802 0234</a:t>
                      </a:r>
                      <a:endParaRPr kumimoji="0" lang="en-GB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ko-KR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henry@hansung.ac.kr</a:t>
                      </a:r>
                      <a:endParaRPr kumimoji="0" lang="ko-KR" alt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47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en-GB" sz="16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Kitaek</a:t>
                      </a:r>
                      <a:r>
                        <a:rPr kumimoji="0" lang="en-US" altLang="en-GB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Park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en-GB" sz="16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Hansung</a:t>
                      </a:r>
                      <a:r>
                        <a:rPr kumimoji="0" lang="en-GB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n-GB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University</a:t>
                      </a:r>
                      <a:endParaRPr kumimoji="0" lang="en-GB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GB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+82 </a:t>
                      </a:r>
                      <a:r>
                        <a:rPr kumimoji="0" lang="en-US" altLang="en-GB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10 8786 8967</a:t>
                      </a:r>
                      <a:endParaRPr kumimoji="0" lang="en-GB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ko-KR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conceptandy@naver.com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47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en-GB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Dae-Ki Kang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en-GB" sz="16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Dongseo</a:t>
                      </a:r>
                      <a:r>
                        <a:rPr kumimoji="0" lang="en-GB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n-GB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University</a:t>
                      </a:r>
                      <a:endParaRPr kumimoji="0" lang="en-GB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GB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+82 </a:t>
                      </a:r>
                      <a:r>
                        <a:rPr kumimoji="0" lang="en-US" altLang="en-GB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10 7557 2944</a:t>
                      </a:r>
                      <a:endParaRPr kumimoji="0" lang="en-GB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ko-KR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hlinkClick r:id="rId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dkkang@dongseo.ac.kr</a:t>
                      </a:r>
                      <a:endParaRPr kumimoji="0" lang="en-US" altLang="ko-KR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9731072"/>
                  </a:ext>
                </a:extLst>
              </a:tr>
              <a:tr h="547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en-GB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Jun Young Kwak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GB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UT Plus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GB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+82 10 4755 8752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ko-KR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luke@utplus.co.kr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34803364"/>
                  </a:ext>
                </a:extLst>
              </a:tr>
            </a:tbl>
          </a:graphicData>
        </a:graphic>
      </p:graphicFrame>
      <p:sp>
        <p:nvSpPr>
          <p:cNvPr id="18466" name="Rectangle 5"/>
          <p:cNvSpPr>
            <a:spLocks noChangeArrowheads="1"/>
          </p:cNvSpPr>
          <p:nvPr/>
        </p:nvSpPr>
        <p:spPr bwMode="auto">
          <a:xfrm>
            <a:off x="228600" y="102040"/>
            <a:ext cx="7848600" cy="1196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prstTxWarp prst="textNoShape">
              <a:avLst/>
            </a:prstTxWarp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GB" sz="1600" b="1" dirty="0"/>
              <a:t>IEEE 3079.3.2 </a:t>
            </a:r>
          </a:p>
          <a:p>
            <a:pPr algn="ctr">
              <a:lnSpc>
                <a:spcPct val="150000"/>
              </a:lnSpc>
            </a:pPr>
            <a:r>
              <a:rPr lang="en-US" altLang="ko-KR" sz="1800" i="0" u="none" strike="noStrike" spc="-150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Framework for Privacy Protection through Identifiability Management in Avatar Interaction</a:t>
            </a:r>
            <a:endParaRPr lang="en-US" sz="1600" spc="-1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0" hangingPunct="0">
              <a:lnSpc>
                <a:spcPct val="150000"/>
              </a:lnSpc>
            </a:pPr>
            <a:r>
              <a:rPr lang="en-US" sz="1600" b="1" dirty="0"/>
              <a:t>Hyun Duck Shin, </a:t>
            </a:r>
            <a:r>
              <a:rPr lang="en-US" altLang="ko-KR" sz="1600" b="1" dirty="0">
                <a:sym typeface="+mn-ea"/>
              </a:rPr>
              <a:t>henry@hansung.ac.kr</a:t>
            </a:r>
            <a:endParaRPr lang="en-US" sz="1600" b="1" dirty="0"/>
          </a:p>
        </p:txBody>
      </p:sp>
      <p:sp>
        <p:nvSpPr>
          <p:cNvPr id="18467" name="Rectangle 6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eaLnBrk="0" hangingPunct="0"/>
            <a:endParaRPr lang="en-US"/>
          </a:p>
        </p:txBody>
      </p:sp>
      <p:sp>
        <p:nvSpPr>
          <p:cNvPr id="2" name="바닥글 개체 틀 1">
            <a:extLst>
              <a:ext uri="{FF2B5EF4-FFF2-40B4-BE49-F238E27FC236}">
                <a16:creationId xmlns:a16="http://schemas.microsoft.com/office/drawing/2014/main" id="{92F22772-20E8-4BFF-9A6C-BD8E2B688B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09600" y="6629400"/>
            <a:ext cx="5943600" cy="228600"/>
          </a:xfrm>
        </p:spPr>
        <p:txBody>
          <a:bodyPr/>
          <a:lstStyle/>
          <a:p>
            <a:pPr lvl="0" eaLnBrk="1" hangingPunct="1">
              <a:defRPr/>
            </a:pPr>
            <a:r>
              <a:rPr lang="en-US" altLang="ko-KR">
                <a:solidFill>
                  <a:prstClr val="black"/>
                </a:solidFill>
                <a:latin typeface="Verdana" pitchFamily="-84" charset="0"/>
                <a:ea typeface="ＭＳ Ｐゴシック" pitchFamily="-84" charset="-128"/>
              </a:rPr>
              <a:t>3079-24-0107-00-0008-Session #31 3079.3.2 STG Meeting Summary</a:t>
            </a:r>
            <a:endParaRPr lang="en-US" altLang="ko-KR" dirty="0">
              <a:solidFill>
                <a:prstClr val="black"/>
              </a:solidFill>
              <a:latin typeface="Verdana" pitchFamily="-84" charset="0"/>
              <a:ea typeface="ＭＳ Ｐゴシック" pitchFamily="-84" charset="-128"/>
            </a:endParaRPr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2E1C35-070C-B34E-A7FF-C7EF50ECC007}" type="slidenum">
              <a:rPr lang="en-US" smtClean="0"/>
              <a:pPr>
                <a:defRPr/>
              </a:pPr>
              <a:t>4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Session Time and Location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E8BD8E8-FEBE-4B48-A872-D5E72F1EB77B}" type="slidenum">
              <a:rPr kumimoji="0" lang="en-US" sz="900" b="1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itchFamily="-84" charset="0"/>
                <a:ea typeface="ＭＳ Ｐゴシック" pitchFamily="-84" charset="-128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9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yriad Pro" charset="0"/>
              <a:ea typeface="ＭＳ Ｐゴシック" pitchFamily="-84" charset="-128"/>
            </a:endParaRPr>
          </a:p>
        </p:txBody>
      </p:sp>
      <p:sp>
        <p:nvSpPr>
          <p:cNvPr id="8" name="바닥글 개체 틀 1">
            <a:extLst>
              <a:ext uri="{FF2B5EF4-FFF2-40B4-BE49-F238E27FC236}">
                <a16:creationId xmlns:a16="http://schemas.microsoft.com/office/drawing/2014/main" id="{6E19BE5C-5A6C-4575-9D4B-CC888E0C5C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648200" cy="247650"/>
          </a:xfrm>
        </p:spPr>
        <p:txBody>
          <a:bodyPr/>
          <a:lstStyle/>
          <a:p>
            <a:pPr lvl="0" eaLnBrk="1" hangingPunct="1">
              <a:defRPr/>
            </a:pPr>
            <a:r>
              <a:rPr lang="en-US" altLang="ko-KR">
                <a:solidFill>
                  <a:prstClr val="black"/>
                </a:solidFill>
              </a:rPr>
              <a:t>3079-24-0107-00-0008-Session #31 3079.3.2 STG Meeting Summary</a:t>
            </a:r>
            <a:endParaRPr lang="en-US" altLang="ko-KR" dirty="0">
              <a:solidFill>
                <a:prstClr val="black"/>
              </a:solidFill>
            </a:endParaRPr>
          </a:p>
        </p:txBody>
      </p:sp>
      <p:sp>
        <p:nvSpPr>
          <p:cNvPr id="6" name="Text Box 47">
            <a:extLst>
              <a:ext uri="{FF2B5EF4-FFF2-40B4-BE49-F238E27FC236}">
                <a16:creationId xmlns:a16="http://schemas.microsoft.com/office/drawing/2014/main" id="{012D42FD-A6AE-4CFB-18D7-4D9A6D6122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439" y="5213041"/>
            <a:ext cx="84582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ko-KR" sz="1400" b="1" dirty="0">
                <a:solidFill>
                  <a:srgbClr val="000000"/>
                </a:solidFill>
                <a:latin typeface="Times New Roman" pitchFamily="18" charset="0"/>
              </a:rPr>
              <a:t>※ Location</a:t>
            </a:r>
          </a:p>
          <a:p>
            <a:pPr marL="452438" indent="-180975">
              <a:buFont typeface="Arial" panose="020B0604020202020204" pitchFamily="34" charset="0"/>
              <a:buChar char="•"/>
            </a:pPr>
            <a:r>
              <a:rPr lang="en-US" altLang="ko-KR" sz="1400" b="1" dirty="0">
                <a:solidFill>
                  <a:srgbClr val="000000"/>
                </a:solidFill>
                <a:latin typeface="Times New Roman" pitchFamily="18" charset="0"/>
              </a:rPr>
              <a:t>Meeting Room, Lobby Level, </a:t>
            </a:r>
            <a:r>
              <a:rPr lang="en-US" altLang="ko-KR" sz="1400" b="1" dirty="0" err="1">
                <a:solidFill>
                  <a:srgbClr val="000000"/>
                </a:solidFill>
                <a:latin typeface="Times New Roman" pitchFamily="18" charset="0"/>
              </a:rPr>
              <a:t>Skybay</a:t>
            </a:r>
            <a:r>
              <a:rPr lang="en-US" altLang="ko-KR" sz="1400" b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altLang="ko-KR" sz="1400" b="1" dirty="0" err="1">
                <a:solidFill>
                  <a:srgbClr val="000000"/>
                </a:solidFill>
                <a:latin typeface="Times New Roman" pitchFamily="18" charset="0"/>
              </a:rPr>
              <a:t>Gyeongpo</a:t>
            </a:r>
            <a:r>
              <a:rPr lang="en-US" altLang="ko-KR" sz="1400" b="1" dirty="0">
                <a:solidFill>
                  <a:srgbClr val="000000"/>
                </a:solidFill>
                <a:latin typeface="Times New Roman" pitchFamily="18" charset="0"/>
              </a:rPr>
              <a:t> Hotel 468 (</a:t>
            </a:r>
            <a:r>
              <a:rPr lang="en-US" altLang="ko-KR" sz="1400" b="1" dirty="0" err="1">
                <a:solidFill>
                  <a:srgbClr val="000000"/>
                </a:solidFill>
                <a:latin typeface="Times New Roman" pitchFamily="18" charset="0"/>
              </a:rPr>
              <a:t>Gangmun</a:t>
            </a:r>
            <a:r>
              <a:rPr lang="en-US" altLang="ko-KR" sz="1400" b="1" dirty="0">
                <a:solidFill>
                  <a:srgbClr val="000000"/>
                </a:solidFill>
                <a:latin typeface="Times New Roman" pitchFamily="18" charset="0"/>
              </a:rPr>
              <a:t>-dong)</a:t>
            </a:r>
            <a:r>
              <a:rPr lang="en-US" altLang="ko-KR" sz="1400" b="1" dirty="0" err="1">
                <a:solidFill>
                  <a:srgbClr val="000000"/>
                </a:solidFill>
                <a:latin typeface="Times New Roman" pitchFamily="18" charset="0"/>
              </a:rPr>
              <a:t>Hean-ro</a:t>
            </a:r>
            <a:r>
              <a:rPr lang="en-US" altLang="ko-KR" sz="1400" b="1" dirty="0">
                <a:solidFill>
                  <a:srgbClr val="000000"/>
                </a:solidFill>
                <a:latin typeface="Times New Roman" pitchFamily="18" charset="0"/>
              </a:rPr>
              <a:t>, </a:t>
            </a:r>
            <a:r>
              <a:rPr lang="en-US" altLang="ko-KR" sz="1400" b="1" dirty="0" err="1">
                <a:solidFill>
                  <a:srgbClr val="000000"/>
                </a:solidFill>
                <a:latin typeface="Times New Roman" pitchFamily="18" charset="0"/>
              </a:rPr>
              <a:t>Gangneungsi</a:t>
            </a:r>
            <a:r>
              <a:rPr lang="en-US" altLang="ko-KR" sz="1400" b="1" dirty="0">
                <a:solidFill>
                  <a:srgbClr val="000000"/>
                </a:solidFill>
                <a:latin typeface="Times New Roman" pitchFamily="18" charset="0"/>
              </a:rPr>
              <a:t>, Gangwon-do, Republic of Korea</a:t>
            </a:r>
          </a:p>
          <a:p>
            <a:pPr marL="452438" indent="-180975">
              <a:buFont typeface="Arial" panose="020B0604020202020204" pitchFamily="34" charset="0"/>
              <a:buChar char="•"/>
            </a:pPr>
            <a:r>
              <a:rPr lang="en-US" altLang="ko-KR" sz="1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Virtual Meeting: https://ieeesa.webex.com/meet/peter</a:t>
            </a:r>
          </a:p>
        </p:txBody>
      </p:sp>
      <p:graphicFrame>
        <p:nvGraphicFramePr>
          <p:cNvPr id="3" name="표 2">
            <a:extLst>
              <a:ext uri="{FF2B5EF4-FFF2-40B4-BE49-F238E27FC236}">
                <a16:creationId xmlns:a16="http://schemas.microsoft.com/office/drawing/2014/main" id="{684E3B86-007C-7B14-EAE0-70775A6A50A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0470943"/>
              </p:ext>
            </p:extLst>
          </p:nvPr>
        </p:nvGraphicFramePr>
        <p:xfrm>
          <a:off x="132885" y="1003968"/>
          <a:ext cx="8877310" cy="4114801"/>
        </p:xfrm>
        <a:graphic>
          <a:graphicData uri="http://schemas.openxmlformats.org/drawingml/2006/table">
            <a:tbl>
              <a:tblPr firstRow="1" firstCol="1" bandRow="1"/>
              <a:tblGrid>
                <a:gridCol w="1010115">
                  <a:extLst>
                    <a:ext uri="{9D8B030D-6E8A-4147-A177-3AD203B41FA5}">
                      <a16:colId xmlns:a16="http://schemas.microsoft.com/office/drawing/2014/main" val="385184775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169169798"/>
                    </a:ext>
                  </a:extLst>
                </a:gridCol>
                <a:gridCol w="1497239">
                  <a:extLst>
                    <a:ext uri="{9D8B030D-6E8A-4147-A177-3AD203B41FA5}">
                      <a16:colId xmlns:a16="http://schemas.microsoft.com/office/drawing/2014/main" val="1987718144"/>
                    </a:ext>
                  </a:extLst>
                </a:gridCol>
                <a:gridCol w="1344839">
                  <a:extLst>
                    <a:ext uri="{9D8B030D-6E8A-4147-A177-3AD203B41FA5}">
                      <a16:colId xmlns:a16="http://schemas.microsoft.com/office/drawing/2014/main" val="1701110979"/>
                    </a:ext>
                  </a:extLst>
                </a:gridCol>
                <a:gridCol w="1344839">
                  <a:extLst>
                    <a:ext uri="{9D8B030D-6E8A-4147-A177-3AD203B41FA5}">
                      <a16:colId xmlns:a16="http://schemas.microsoft.com/office/drawing/2014/main" val="2964742883"/>
                    </a:ext>
                  </a:extLst>
                </a:gridCol>
                <a:gridCol w="1344839">
                  <a:extLst>
                    <a:ext uri="{9D8B030D-6E8A-4147-A177-3AD203B41FA5}">
                      <a16:colId xmlns:a16="http://schemas.microsoft.com/office/drawing/2014/main" val="679344801"/>
                    </a:ext>
                  </a:extLst>
                </a:gridCol>
                <a:gridCol w="1344839">
                  <a:extLst>
                    <a:ext uri="{9D8B030D-6E8A-4147-A177-3AD203B41FA5}">
                      <a16:colId xmlns:a16="http://schemas.microsoft.com/office/drawing/2014/main" val="1253518222"/>
                    </a:ext>
                  </a:extLst>
                </a:gridCol>
              </a:tblGrid>
              <a:tr h="531567">
                <a:tc>
                  <a:txBody>
                    <a:bodyPr/>
                    <a:lstStyle/>
                    <a:p>
                      <a:pPr marL="0" algn="ctr" defTabSz="685800" rtl="0" eaLnBrk="1" latinLnBrk="1" hangingPunct="1">
                        <a:spcAft>
                          <a:spcPts val="0"/>
                        </a:spcAft>
                      </a:pPr>
                      <a:endParaRPr lang="ko-KR" altLang="en-US" sz="12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1" hangingPunct="1">
                        <a:spcAft>
                          <a:spcPts val="0"/>
                        </a:spcAft>
                      </a:pPr>
                      <a:r>
                        <a:rPr lang="en-US" altLang="ko-KR" sz="12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Sunday</a:t>
                      </a:r>
                    </a:p>
                    <a:p>
                      <a:pPr marL="0" algn="ctr" defTabSz="685800" rtl="0" eaLnBrk="1" latinLnBrk="1" hangingPunct="1">
                        <a:spcAft>
                          <a:spcPts val="0"/>
                        </a:spcAft>
                      </a:pPr>
                      <a:r>
                        <a:rPr lang="en-US" altLang="ko-KR" sz="12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(Oct. 27, 2024)</a:t>
                      </a:r>
                      <a:endParaRPr lang="ko-KR" altLang="en-US" sz="12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Monday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(Oct.</a:t>
                      </a:r>
                      <a:r>
                        <a:rPr lang="en-US" altLang="ko-KR" sz="12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28, 2024</a:t>
                      </a:r>
                      <a:r>
                        <a:rPr lang="en-US" altLang="ko-KR" sz="12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)</a:t>
                      </a:r>
                      <a:endParaRPr lang="ko-KR" altLang="en-US" sz="12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Tuesday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(Oct. 29, 2024)</a:t>
                      </a:r>
                      <a:endParaRPr lang="ko-KR" altLang="en-US" sz="12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Wednesday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(Oct. 30, 2024)</a:t>
                      </a:r>
                      <a:endParaRPr lang="ko-KR" altLang="en-US" sz="12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Thursday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(Oct.31, 2024)</a:t>
                      </a:r>
                      <a:endParaRPr lang="ko-KR" altLang="en-US" sz="12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Friday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(Nov. 1, 2024)</a:t>
                      </a:r>
                      <a:endParaRPr lang="ko-KR" altLang="en-US" sz="12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50754"/>
                  </a:ext>
                </a:extLst>
              </a:tr>
              <a:tr h="72249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AM-1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9:00-10:30a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3079.2 TG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3079.3.2 STG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WG Meeting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89448669"/>
                  </a:ext>
                </a:extLst>
              </a:tr>
              <a:tr h="128968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AM-2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11:00a-12:30p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Open Plenary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Roll Call,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Reviewing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the last meeting minutes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(Introducing participants)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3079.2 TG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3079.3.2 STG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WG Meeting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WG Closing Plenary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34176381"/>
                  </a:ext>
                </a:extLst>
              </a:tr>
              <a:tr h="87327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PM-1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1:30 – 3:00p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WG Meeting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3079.2.1 STG &amp; 3079.2.2 STG 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3079 TGs Summary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6880794"/>
                  </a:ext>
                </a:extLst>
              </a:tr>
              <a:tr h="69777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PM-2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3:30 – 5:00p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Chairing Group Meeting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3079.3.1 STG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3079.3.1 STG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585329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884872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034D177C-2625-4C3C-AD62-E3AB5B3802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5750" y="777875"/>
            <a:ext cx="8572500" cy="5314950"/>
          </a:xfrm>
        </p:spPr>
        <p:txBody>
          <a:bodyPr>
            <a:normAutofit/>
          </a:bodyPr>
          <a:lstStyle/>
          <a:p>
            <a:pPr>
              <a:lnSpc>
                <a:spcPct val="130000"/>
              </a:lnSpc>
              <a:buFont typeface="Wingdings" panose="05000000000000000000" pitchFamily="2" charset="2"/>
              <a:buChar char="v"/>
              <a:defRPr/>
            </a:pPr>
            <a:r>
              <a:rPr lang="en-US" altLang="ko-KR" sz="2400" dirty="0">
                <a:latin typeface="Times New Roman" panose="02020603050405020304" pitchFamily="18" charset="0"/>
                <a:ea typeface="ＭＳ Ｐゴシック" charset="-128"/>
                <a:cs typeface="Times New Roman" panose="02020603050405020304" pitchFamily="18" charset="0"/>
              </a:rPr>
              <a:t>Wednesday, Oct.</a:t>
            </a:r>
            <a:r>
              <a:rPr lang="ko-KR" altLang="en-US" sz="2400" dirty="0">
                <a:latin typeface="Times New Roman" panose="02020603050405020304" pitchFamily="18" charset="0"/>
                <a:ea typeface="ＭＳ Ｐゴシック" charset="-128"/>
                <a:cs typeface="Times New Roman" panose="02020603050405020304" pitchFamily="18" charset="0"/>
              </a:rPr>
              <a:t> </a:t>
            </a:r>
            <a:r>
              <a:rPr lang="en-US" altLang="ko-KR" sz="2400" dirty="0">
                <a:latin typeface="Times New Roman" panose="02020603050405020304" pitchFamily="18" charset="0"/>
                <a:ea typeface="ＭＳ Ｐゴシック" charset="-128"/>
                <a:cs typeface="Times New Roman" panose="02020603050405020304" pitchFamily="18" charset="0"/>
              </a:rPr>
              <a:t>30</a:t>
            </a:r>
            <a:r>
              <a:rPr lang="en-US" altLang="ko-KR" sz="2400" baseline="30000" dirty="0">
                <a:latin typeface="Times New Roman" panose="02020603050405020304" pitchFamily="18" charset="0"/>
                <a:ea typeface="ＭＳ Ｐゴシック" charset="-128"/>
                <a:cs typeface="Times New Roman" panose="02020603050405020304" pitchFamily="18" charset="0"/>
              </a:rPr>
              <a:t>th</a:t>
            </a:r>
            <a:r>
              <a:rPr lang="en-US" altLang="ko-KR" sz="2400" dirty="0">
                <a:latin typeface="Times New Roman" panose="02020603050405020304" pitchFamily="18" charset="0"/>
                <a:ea typeface="ＭＳ Ｐゴシック" charset="-128"/>
                <a:cs typeface="Times New Roman" panose="02020603050405020304" pitchFamily="18" charset="0"/>
              </a:rPr>
              <a:t>, 2024 09:00~10:30</a:t>
            </a:r>
            <a:endParaRPr lang="en-US" altLang="ja-JP" sz="1800" dirty="0">
              <a:latin typeface="Times New Roman" panose="02020603050405020304" pitchFamily="18" charset="0"/>
              <a:ea typeface="ＭＳ Ｐゴシック" charset="-128"/>
              <a:cs typeface="Times New Roman" panose="02020603050405020304" pitchFamily="18" charset="0"/>
            </a:endParaRPr>
          </a:p>
          <a:p>
            <a:pPr lvl="1">
              <a:lnSpc>
                <a:spcPct val="130000"/>
              </a:lnSpc>
              <a:defRPr/>
            </a:pPr>
            <a:r>
              <a:rPr lang="en-US" altLang="ko-K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3079-24-0104-00-0008-framework-for-privacy-protection-through-identifiability-management-in-avatar-interaction</a:t>
            </a:r>
          </a:p>
          <a:p>
            <a:pPr lvl="1">
              <a:lnSpc>
                <a:spcPct val="130000"/>
              </a:lnSpc>
              <a:buFont typeface="Arial" panose="020B0604020202020204" pitchFamily="34" charset="0"/>
              <a:buChar char="→"/>
              <a:defRPr/>
            </a:pPr>
            <a:r>
              <a:rPr lang="en-US" altLang="ko-K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Discussion of the standard of the P3079.3.2</a:t>
            </a:r>
          </a:p>
          <a:p>
            <a:pPr lvl="1">
              <a:lnSpc>
                <a:spcPct val="130000"/>
              </a:lnSpc>
              <a:buFont typeface="Arial" panose="020B0604020202020204" pitchFamily="34" charset="0"/>
              <a:buChar char="→"/>
              <a:defRPr/>
            </a:pPr>
            <a:r>
              <a:rPr lang="en-US" altLang="ko-K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Presented by </a:t>
            </a:r>
            <a:r>
              <a:rPr kumimoji="0" lang="en-US" altLang="ko-KR" sz="2000" b="0" i="0" u="none" strike="noStrike" kern="1200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Kitaek</a:t>
            </a:r>
            <a:r>
              <a:rPr kumimoji="0" lang="en-US" altLang="ko-KR" sz="2000" b="0" i="0" u="none" strike="noStrike" kern="1200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ko-K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Park</a:t>
            </a:r>
            <a:endParaRPr kumimoji="0" lang="en-US" altLang="ko-KR" sz="2000" b="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lnSpc>
                <a:spcPct val="130000"/>
              </a:lnSpc>
              <a:buFont typeface="Arial" panose="020B0604020202020204" pitchFamily="34" charset="0"/>
              <a:buChar char="→"/>
              <a:defRPr/>
            </a:pPr>
            <a:r>
              <a:rPr lang="en-US" altLang="ko-K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Motion: Fails</a:t>
            </a:r>
          </a:p>
          <a:p>
            <a:pPr marL="342900" lvl="1" indent="0">
              <a:lnSpc>
                <a:spcPct val="130000"/>
              </a:lnSpc>
              <a:buNone/>
              <a:defRPr/>
            </a:pPr>
            <a:endParaRPr lang="en-US" altLang="ko-K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lnSpc>
                <a:spcPct val="130000"/>
              </a:lnSpc>
              <a:defRPr/>
            </a:pPr>
            <a:endParaRPr lang="en-US" altLang="ko-K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제목 1">
            <a:extLst>
              <a:ext uri="{FF2B5EF4-FFF2-40B4-BE49-F238E27FC236}">
                <a16:creationId xmlns:a16="http://schemas.microsoft.com/office/drawing/2014/main" id="{6FF3A023-0609-413D-BFD9-B351B33AFA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2401"/>
            <a:ext cx="8229600" cy="625474"/>
          </a:xfrm>
        </p:spPr>
        <p:txBody>
          <a:bodyPr/>
          <a:lstStyle/>
          <a:p>
            <a:r>
              <a:rPr lang="en-US" altLang="ko-KR" dirty="0"/>
              <a:t>3</a:t>
            </a:r>
            <a:r>
              <a:rPr lang="en-US" altLang="ko-KR" baseline="30000" dirty="0"/>
              <a:t>th</a:t>
            </a:r>
            <a:r>
              <a:rPr lang="en-US" altLang="ko-KR" dirty="0"/>
              <a:t> Day</a:t>
            </a:r>
            <a:endParaRPr lang="ko-KR" altLang="en-US" dirty="0"/>
          </a:p>
        </p:txBody>
      </p:sp>
      <p:sp>
        <p:nvSpPr>
          <p:cNvPr id="2" name="슬라이드 번호 개체 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6</a:t>
            </a:fld>
            <a:endParaRPr lang="en-US">
              <a:latin typeface="Myriad Pro" charset="0"/>
            </a:endParaRPr>
          </a:p>
        </p:txBody>
      </p:sp>
      <p:sp>
        <p:nvSpPr>
          <p:cNvPr id="4" name="바닥글 개체 틀 1">
            <a:extLst>
              <a:ext uri="{FF2B5EF4-FFF2-40B4-BE49-F238E27FC236}">
                <a16:creationId xmlns:a16="http://schemas.microsoft.com/office/drawing/2014/main" id="{D6736334-F036-3673-9E61-30B707CB54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648200" cy="247650"/>
          </a:xfrm>
        </p:spPr>
        <p:txBody>
          <a:bodyPr/>
          <a:lstStyle/>
          <a:p>
            <a:pPr lvl="0" eaLnBrk="1" hangingPunct="1">
              <a:defRPr/>
            </a:pPr>
            <a:r>
              <a:rPr lang="en-US" altLang="ko-KR">
                <a:solidFill>
                  <a:prstClr val="black"/>
                </a:solidFill>
              </a:rPr>
              <a:t>3079-24-0107-00-0008-Session #31 3079.3.2 STG Meeting Summary</a:t>
            </a:r>
            <a:endParaRPr lang="en-US" altLang="ko-K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81814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9B46BAE-5FDC-81A9-C2F9-48037FF6FAF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21B42845-BC90-D5DC-D263-26CD5F2420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5750" y="777875"/>
            <a:ext cx="8572500" cy="5314950"/>
          </a:xfrm>
        </p:spPr>
        <p:txBody>
          <a:bodyPr>
            <a:normAutofit/>
          </a:bodyPr>
          <a:lstStyle/>
          <a:p>
            <a:pPr>
              <a:lnSpc>
                <a:spcPct val="130000"/>
              </a:lnSpc>
              <a:buFont typeface="Wingdings" panose="05000000000000000000" pitchFamily="2" charset="2"/>
              <a:buChar char="v"/>
              <a:defRPr/>
            </a:pPr>
            <a:r>
              <a:rPr lang="en-US" altLang="ko-KR" sz="2400" dirty="0">
                <a:latin typeface="Times New Roman" panose="02020603050405020304" pitchFamily="18" charset="0"/>
                <a:ea typeface="ＭＳ Ｐゴシック" charset="-128"/>
                <a:cs typeface="Times New Roman" panose="02020603050405020304" pitchFamily="18" charset="0"/>
              </a:rPr>
              <a:t>Wednesday, Oct.</a:t>
            </a:r>
            <a:r>
              <a:rPr lang="ko-KR" altLang="en-US" sz="2400" dirty="0">
                <a:latin typeface="Times New Roman" panose="02020603050405020304" pitchFamily="18" charset="0"/>
                <a:ea typeface="ＭＳ Ｐゴシック" charset="-128"/>
                <a:cs typeface="Times New Roman" panose="02020603050405020304" pitchFamily="18" charset="0"/>
              </a:rPr>
              <a:t> </a:t>
            </a:r>
            <a:r>
              <a:rPr lang="en-US" altLang="ko-KR" sz="2400" dirty="0">
                <a:latin typeface="Times New Roman" panose="02020603050405020304" pitchFamily="18" charset="0"/>
                <a:ea typeface="ＭＳ Ｐゴシック" charset="-128"/>
                <a:cs typeface="Times New Roman" panose="02020603050405020304" pitchFamily="18" charset="0"/>
              </a:rPr>
              <a:t>30</a:t>
            </a:r>
            <a:r>
              <a:rPr lang="en-US" altLang="ko-KR" sz="2400" baseline="30000" dirty="0">
                <a:latin typeface="Times New Roman" panose="02020603050405020304" pitchFamily="18" charset="0"/>
                <a:ea typeface="ＭＳ Ｐゴシック" charset="-128"/>
                <a:cs typeface="Times New Roman" panose="02020603050405020304" pitchFamily="18" charset="0"/>
              </a:rPr>
              <a:t>th</a:t>
            </a:r>
            <a:r>
              <a:rPr lang="en-US" altLang="ko-KR" sz="2400" dirty="0">
                <a:latin typeface="Times New Roman" panose="02020603050405020304" pitchFamily="18" charset="0"/>
                <a:ea typeface="ＭＳ Ｐゴシック" charset="-128"/>
                <a:cs typeface="Times New Roman" panose="02020603050405020304" pitchFamily="18" charset="0"/>
              </a:rPr>
              <a:t>, 2024 11:00~12:30</a:t>
            </a:r>
            <a:endParaRPr lang="en-US" altLang="ja-JP" sz="1800" dirty="0">
              <a:latin typeface="Times New Roman" panose="02020603050405020304" pitchFamily="18" charset="0"/>
              <a:ea typeface="ＭＳ Ｐゴシック" charset="-128"/>
              <a:cs typeface="Times New Roman" panose="02020603050405020304" pitchFamily="18" charset="0"/>
            </a:endParaRPr>
          </a:p>
          <a:p>
            <a:pPr lvl="1">
              <a:lnSpc>
                <a:spcPct val="130000"/>
              </a:lnSpc>
              <a:defRPr/>
            </a:pPr>
            <a:r>
              <a:rPr lang="en-US" altLang="ko-K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3079-24-0104-00-0008-framework-for-privacy-protection-through-identifiability-management-in-avatar-interaction</a:t>
            </a:r>
          </a:p>
          <a:p>
            <a:pPr lvl="1">
              <a:lnSpc>
                <a:spcPct val="130000"/>
              </a:lnSpc>
              <a:buFont typeface="Arial" panose="020B0604020202020204" pitchFamily="34" charset="0"/>
              <a:buChar char="→"/>
              <a:defRPr/>
            </a:pPr>
            <a:r>
              <a:rPr lang="en-US" altLang="ko-K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Discussion of the standard of the P3079.3.2</a:t>
            </a:r>
          </a:p>
          <a:p>
            <a:pPr lvl="1">
              <a:lnSpc>
                <a:spcPct val="130000"/>
              </a:lnSpc>
              <a:buFont typeface="Arial" panose="020B0604020202020204" pitchFamily="34" charset="0"/>
              <a:buChar char="→"/>
              <a:defRPr/>
            </a:pPr>
            <a:r>
              <a:rPr lang="en-US" altLang="ko-K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Presented by </a:t>
            </a:r>
            <a:r>
              <a:rPr kumimoji="0" lang="en-US" altLang="ko-KR" sz="2000" b="0" i="0" u="none" strike="noStrike" kern="1200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Kitaek</a:t>
            </a:r>
            <a:r>
              <a:rPr kumimoji="0" lang="en-US" altLang="ko-KR" sz="2000" b="0" i="0" u="none" strike="noStrike" kern="1200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ko-K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Park</a:t>
            </a:r>
            <a:endParaRPr kumimoji="0" lang="en-US" altLang="ko-KR" sz="2000" b="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lnSpc>
                <a:spcPct val="130000"/>
              </a:lnSpc>
              <a:buFont typeface="Arial" panose="020B0604020202020204" pitchFamily="34" charset="0"/>
              <a:buChar char="→"/>
              <a:defRPr/>
            </a:pPr>
            <a:r>
              <a:rPr lang="en-US" altLang="ko-K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Motion: Fails</a:t>
            </a:r>
          </a:p>
          <a:p>
            <a:pPr marL="342900" lvl="1" indent="0">
              <a:lnSpc>
                <a:spcPct val="130000"/>
              </a:lnSpc>
              <a:buNone/>
              <a:defRPr/>
            </a:pPr>
            <a:endParaRPr lang="en-US" altLang="ko-K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lnSpc>
                <a:spcPct val="130000"/>
              </a:lnSpc>
              <a:defRPr/>
            </a:pPr>
            <a:endParaRPr lang="en-US" altLang="ko-K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제목 1">
            <a:extLst>
              <a:ext uri="{FF2B5EF4-FFF2-40B4-BE49-F238E27FC236}">
                <a16:creationId xmlns:a16="http://schemas.microsoft.com/office/drawing/2014/main" id="{534A65E5-7F25-D755-AD63-B703623D88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2401"/>
            <a:ext cx="8229600" cy="625474"/>
          </a:xfrm>
        </p:spPr>
        <p:txBody>
          <a:bodyPr/>
          <a:lstStyle/>
          <a:p>
            <a:r>
              <a:rPr lang="en-US" altLang="ko-KR" dirty="0"/>
              <a:t>3</a:t>
            </a:r>
            <a:r>
              <a:rPr lang="en-US" altLang="ko-KR" baseline="30000" dirty="0"/>
              <a:t>th</a:t>
            </a:r>
            <a:r>
              <a:rPr lang="en-US" altLang="ko-KR" dirty="0"/>
              <a:t> Day</a:t>
            </a:r>
            <a:endParaRPr lang="ko-KR" altLang="en-US" dirty="0"/>
          </a:p>
        </p:txBody>
      </p:sp>
      <p:sp>
        <p:nvSpPr>
          <p:cNvPr id="2" name="슬라이드 번호 개체 틀 1">
            <a:extLst>
              <a:ext uri="{FF2B5EF4-FFF2-40B4-BE49-F238E27FC236}">
                <a16:creationId xmlns:a16="http://schemas.microsoft.com/office/drawing/2014/main" id="{AB6A1182-7538-CCF5-5D3F-CE030B1B10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7</a:t>
            </a:fld>
            <a:endParaRPr lang="en-US">
              <a:latin typeface="Myriad Pro" charset="0"/>
            </a:endParaRPr>
          </a:p>
        </p:txBody>
      </p:sp>
      <p:sp>
        <p:nvSpPr>
          <p:cNvPr id="4" name="바닥글 개체 틀 1">
            <a:extLst>
              <a:ext uri="{FF2B5EF4-FFF2-40B4-BE49-F238E27FC236}">
                <a16:creationId xmlns:a16="http://schemas.microsoft.com/office/drawing/2014/main" id="{D7FA9F01-DA0F-264D-1335-5D8FB56C9C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648200" cy="247650"/>
          </a:xfrm>
        </p:spPr>
        <p:txBody>
          <a:bodyPr/>
          <a:lstStyle/>
          <a:p>
            <a:pPr lvl="0" eaLnBrk="1" hangingPunct="1">
              <a:defRPr/>
            </a:pPr>
            <a:r>
              <a:rPr lang="en-US" altLang="ko-KR">
                <a:solidFill>
                  <a:prstClr val="black"/>
                </a:solidFill>
              </a:rPr>
              <a:t>3079-24-0107-00-0008-Session #31 3079.3.2 STG Meeting Summary</a:t>
            </a:r>
            <a:endParaRPr lang="en-US" altLang="ko-K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98056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034D177C-2625-4C3C-AD62-E3AB5B3802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857250"/>
            <a:ext cx="8572500" cy="5314950"/>
          </a:xfrm>
        </p:spPr>
        <p:txBody>
          <a:bodyPr>
            <a:noAutofit/>
          </a:bodyPr>
          <a:lstStyle/>
          <a:p>
            <a:pPr>
              <a:lnSpc>
                <a:spcPct val="130000"/>
              </a:lnSpc>
              <a:buFont typeface="Wingdings" panose="05000000000000000000" pitchFamily="2" charset="2"/>
              <a:buChar char="v"/>
              <a:defRPr/>
            </a:pPr>
            <a:r>
              <a:rPr lang="en-US" altLang="ko-KR" sz="2400" dirty="0">
                <a:latin typeface="Times New Roman" panose="02020603050405020304" pitchFamily="18" charset="0"/>
                <a:ea typeface="ＭＳ Ｐゴシック" charset="-128"/>
                <a:cs typeface="Times New Roman" panose="02020603050405020304" pitchFamily="18" charset="0"/>
              </a:rPr>
              <a:t>Tuesday, October</a:t>
            </a:r>
            <a:r>
              <a:rPr lang="ko-KR" altLang="en-US" sz="2400" dirty="0">
                <a:latin typeface="Times New Roman" panose="02020603050405020304" pitchFamily="18" charset="0"/>
                <a:ea typeface="ＭＳ Ｐゴシック" charset="-128"/>
                <a:cs typeface="Times New Roman" panose="02020603050405020304" pitchFamily="18" charset="0"/>
              </a:rPr>
              <a:t> </a:t>
            </a:r>
            <a:r>
              <a:rPr lang="en-US" altLang="ko-KR" sz="2400" dirty="0">
                <a:latin typeface="Times New Roman" panose="02020603050405020304" pitchFamily="18" charset="0"/>
                <a:ea typeface="ＭＳ Ｐゴシック" charset="-128"/>
                <a:cs typeface="Times New Roman" panose="02020603050405020304" pitchFamily="18" charset="0"/>
              </a:rPr>
              <a:t>31</a:t>
            </a:r>
            <a:r>
              <a:rPr lang="en-US" altLang="ko-KR" sz="2400" baseline="30000" dirty="0">
                <a:latin typeface="Times New Roman" panose="02020603050405020304" pitchFamily="18" charset="0"/>
                <a:ea typeface="ＭＳ Ｐゴシック" charset="-128"/>
                <a:cs typeface="Times New Roman" panose="02020603050405020304" pitchFamily="18" charset="0"/>
              </a:rPr>
              <a:t>st</a:t>
            </a:r>
            <a:r>
              <a:rPr lang="en-US" altLang="ko-KR" sz="2400" dirty="0">
                <a:latin typeface="Times New Roman" panose="02020603050405020304" pitchFamily="18" charset="0"/>
                <a:ea typeface="ＭＳ Ｐゴシック" charset="-128"/>
                <a:cs typeface="Times New Roman" panose="02020603050405020304" pitchFamily="18" charset="0"/>
              </a:rPr>
              <a:t>, 2024 13:30~15:00</a:t>
            </a:r>
            <a:endParaRPr lang="en-US" altLang="ja-JP" sz="1800" dirty="0">
              <a:latin typeface="Times New Roman" panose="02020603050405020304" pitchFamily="18" charset="0"/>
              <a:ea typeface="ＭＳ Ｐゴシック" charset="-128"/>
              <a:cs typeface="Times New Roman" panose="02020603050405020304" pitchFamily="18" charset="0"/>
            </a:endParaRPr>
          </a:p>
          <a:p>
            <a:pPr lvl="1">
              <a:lnSpc>
                <a:spcPct val="13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ko-K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Session #31 3079.3.2 STG Meeting Summary (3079-24-0107-00-0008)</a:t>
            </a:r>
            <a:endParaRPr lang="en-US" altLang="ko-KR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03250" indent="-342900">
              <a:lnSpc>
                <a:spcPct val="130000"/>
              </a:lnSpc>
              <a:buFont typeface="Times New Roman" panose="02020603050405020304" pitchFamily="18" charset="0"/>
              <a:buChar char="→"/>
              <a:defRPr/>
            </a:pPr>
            <a:r>
              <a:rPr lang="en-US" altLang="ko-K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Presented and discussed editing standard documents to 3079.3.2 STG during Session #31 and decided to review the improved standard documents at the next meeting.</a:t>
            </a:r>
          </a:p>
          <a:p>
            <a:pPr marL="603250" indent="-342900">
              <a:lnSpc>
                <a:spcPct val="130000"/>
              </a:lnSpc>
              <a:buFont typeface="Times New Roman" panose="02020603050405020304" pitchFamily="18" charset="0"/>
              <a:buChar char="→"/>
              <a:defRPr/>
            </a:pPr>
            <a:r>
              <a:rPr lang="en-US" altLang="ko-K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Presented by </a:t>
            </a:r>
            <a:r>
              <a:rPr lang="en-US" altLang="ko-K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Kitaek</a:t>
            </a:r>
            <a:r>
              <a:rPr lang="en-US" altLang="ko-K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Park</a:t>
            </a:r>
          </a:p>
          <a:p>
            <a:pPr marL="603250" indent="-342900">
              <a:lnSpc>
                <a:spcPct val="130000"/>
              </a:lnSpc>
              <a:buFont typeface="Times New Roman" panose="02020603050405020304" pitchFamily="18" charset="0"/>
              <a:buChar char="→"/>
              <a:defRPr/>
            </a:pPr>
            <a:r>
              <a:rPr lang="en-US" altLang="ko-K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Motion : Passes</a:t>
            </a:r>
          </a:p>
          <a:p>
            <a:pPr marL="431800">
              <a:lnSpc>
                <a:spcPct val="130000"/>
              </a:lnSpc>
              <a:buFont typeface="HY견명조" panose="02030600000101010101" pitchFamily="18" charset="-127"/>
              <a:buChar char="-"/>
              <a:defRPr/>
            </a:pPr>
            <a:endParaRPr lang="en-US" altLang="ko-K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>
              <a:lnSpc>
                <a:spcPct val="130000"/>
              </a:lnSpc>
              <a:defRPr/>
            </a:pPr>
            <a:endParaRPr lang="en-US" altLang="ko-KR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제목 1">
            <a:extLst>
              <a:ext uri="{FF2B5EF4-FFF2-40B4-BE49-F238E27FC236}">
                <a16:creationId xmlns:a16="http://schemas.microsoft.com/office/drawing/2014/main" id="{6FF3A023-0609-413D-BFD9-B351B33AFA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2401"/>
            <a:ext cx="8229600" cy="625474"/>
          </a:xfrm>
        </p:spPr>
        <p:txBody>
          <a:bodyPr/>
          <a:lstStyle/>
          <a:p>
            <a:r>
              <a:rPr lang="en-US" altLang="ko-KR" dirty="0"/>
              <a:t>5</a:t>
            </a:r>
            <a:r>
              <a:rPr lang="en-US" altLang="ko-KR" baseline="30000" dirty="0"/>
              <a:t>th</a:t>
            </a:r>
            <a:r>
              <a:rPr lang="en-US" altLang="ko-KR" dirty="0"/>
              <a:t> Day</a:t>
            </a:r>
            <a:endParaRPr lang="ko-KR" altLang="en-US" dirty="0"/>
          </a:p>
        </p:txBody>
      </p:sp>
      <p:sp>
        <p:nvSpPr>
          <p:cNvPr id="7" name="바닥글 개체 틀 2">
            <a:extLst>
              <a:ext uri="{FF2B5EF4-FFF2-40B4-BE49-F238E27FC236}">
                <a16:creationId xmlns:a16="http://schemas.microsoft.com/office/drawing/2014/main" id="{7D5F2ACC-9965-4513-8A87-3787C22DB9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-30480" y="6610350"/>
            <a:ext cx="5105400" cy="247650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3079-24-0107-00-0008-Session #31 3079.3.2 STG Meeting Summary</a:t>
            </a:r>
            <a:endParaRPr lang="en-US" dirty="0"/>
          </a:p>
        </p:txBody>
      </p:sp>
      <p:sp>
        <p:nvSpPr>
          <p:cNvPr id="2" name="슬라이드 번호 개체 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8</a:t>
            </a:fld>
            <a:endParaRPr lang="en-US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69160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143000"/>
            <a:ext cx="8686800" cy="4267200"/>
          </a:xfrm>
        </p:spPr>
        <p:txBody>
          <a:bodyPr wrap="square">
            <a:normAutofit/>
          </a:bodyPr>
          <a:lstStyle/>
          <a:p>
            <a:pPr algn="just">
              <a:lnSpc>
                <a:spcPct val="150000"/>
              </a:lnSpc>
              <a:spcBef>
                <a:spcPts val="600"/>
              </a:spcBef>
            </a:pPr>
            <a:r>
              <a:rPr lang="en-US" altLang="ko-KR" sz="2400" dirty="0">
                <a:latin typeface="Times" panose="02020603050405020304" pitchFamily="18" charset="0"/>
                <a:cs typeface="Times" panose="02020603050405020304" pitchFamily="18" charset="0"/>
              </a:rPr>
              <a:t>Discuss the contribution documents for IEEE P3079.3.2</a:t>
            </a:r>
          </a:p>
          <a:p>
            <a:pPr algn="just">
              <a:lnSpc>
                <a:spcPct val="150000"/>
              </a:lnSpc>
              <a:spcBef>
                <a:spcPts val="600"/>
              </a:spcBef>
            </a:pPr>
            <a:r>
              <a:rPr lang="en-US" altLang="ko-KR" sz="2400" dirty="0">
                <a:latin typeface="Times" panose="02020603050405020304" pitchFamily="18" charset="0"/>
                <a:cs typeface="Times" panose="02020603050405020304" pitchFamily="18" charset="0"/>
              </a:rPr>
              <a:t>Edit the draft document for IEEE P3079.3.2</a:t>
            </a:r>
          </a:p>
          <a:p>
            <a:pPr algn="just">
              <a:lnSpc>
                <a:spcPct val="150000"/>
              </a:lnSpc>
              <a:spcBef>
                <a:spcPts val="600"/>
              </a:spcBef>
            </a:pPr>
            <a:r>
              <a:rPr lang="en-US" altLang="ko-KR" sz="2400" dirty="0">
                <a:latin typeface="Times" panose="02020603050405020304" pitchFamily="18" charset="0"/>
                <a:cs typeface="Times" panose="02020603050405020304" pitchFamily="18" charset="0"/>
              </a:rPr>
              <a:t>Update and contribute “</a:t>
            </a:r>
            <a:r>
              <a:rPr lang="en-US" altLang="ko-K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framework-for-avatar-data-transfer-using-preset-values-across-metaverse-platforms</a:t>
            </a:r>
            <a:r>
              <a:rPr lang="en-US" altLang="ko-KR" sz="2400" dirty="0">
                <a:latin typeface="Times" panose="02020603050405020304" pitchFamily="18" charset="0"/>
                <a:cs typeface="Times" panose="02020603050405020304" pitchFamily="18" charset="0"/>
              </a:rPr>
              <a:t>”</a:t>
            </a:r>
          </a:p>
          <a:p>
            <a:pPr algn="just">
              <a:lnSpc>
                <a:spcPct val="150000"/>
              </a:lnSpc>
              <a:spcBef>
                <a:spcPts val="600"/>
              </a:spcBef>
            </a:pPr>
            <a:r>
              <a:rPr lang="en-US" altLang="ko-KR" sz="2400" dirty="0">
                <a:latin typeface="Times" panose="02020603050405020304" pitchFamily="18" charset="0"/>
                <a:cs typeface="Times" panose="02020603050405020304" pitchFamily="18" charset="0"/>
              </a:rPr>
              <a:t>Request two meeting slots for discussing contributions and editing standard documents for IEEE P3079.3.2</a:t>
            </a:r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6C373B44-01EE-4DCA-A739-F3F338341AFC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152401"/>
            <a:ext cx="7772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defTabSz="6858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lang="ko-KR" altLang="en-US" sz="2800" b="1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dirty="0">
                <a:latin typeface="Arial" charset="0"/>
              </a:rPr>
              <a:t>Next Agenda</a:t>
            </a:r>
          </a:p>
        </p:txBody>
      </p:sp>
      <p:sp>
        <p:nvSpPr>
          <p:cNvPr id="2" name="슬라이드 번호 개체 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9</a:t>
            </a:fld>
            <a:endParaRPr lang="en-US">
              <a:latin typeface="Myriad Pro" charset="0"/>
            </a:endParaRPr>
          </a:p>
        </p:txBody>
      </p:sp>
      <p:sp>
        <p:nvSpPr>
          <p:cNvPr id="3" name="바닥글 개체 틀 1">
            <a:extLst>
              <a:ext uri="{FF2B5EF4-FFF2-40B4-BE49-F238E27FC236}">
                <a16:creationId xmlns:a16="http://schemas.microsoft.com/office/drawing/2014/main" id="{AFC7A5D1-CCF9-B658-7A2C-60393A1E11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648200" cy="247650"/>
          </a:xfrm>
        </p:spPr>
        <p:txBody>
          <a:bodyPr/>
          <a:lstStyle/>
          <a:p>
            <a:pPr lvl="0" eaLnBrk="1" hangingPunct="1">
              <a:defRPr/>
            </a:pPr>
            <a:r>
              <a:rPr lang="en-US" altLang="ko-KR">
                <a:solidFill>
                  <a:prstClr val="black"/>
                </a:solidFill>
              </a:rPr>
              <a:t>3079-24-0107-00-0008-Session #31 3079.3.2 STG Meeting Summary</a:t>
            </a:r>
            <a:endParaRPr lang="en-US" altLang="ko-K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573506"/>
      </p:ext>
    </p:extLst>
  </p:cSld>
  <p:clrMapOvr>
    <a:masterClrMapping/>
  </p:clrMapOvr>
</p:sld>
</file>

<file path=ppt/theme/theme1.xml><?xml version="1.0" encoding="utf-8"?>
<a:theme xmlns:a="http://schemas.openxmlformats.org/drawingml/2006/main" name="IEEE-SA Powerpoint Template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A6B4AC"/>
      </a:lt2>
      <a:accent1>
        <a:srgbClr val="0066A1"/>
      </a:accent1>
      <a:accent2>
        <a:srgbClr val="009FDA"/>
      </a:accent2>
      <a:accent3>
        <a:srgbClr val="FFFFFF"/>
      </a:accent3>
      <a:accent4>
        <a:srgbClr val="000000"/>
      </a:accent4>
      <a:accent5>
        <a:srgbClr val="AAB8CD"/>
      </a:accent5>
      <a:accent6>
        <a:srgbClr val="0090C5"/>
      </a:accent6>
      <a:hlink>
        <a:srgbClr val="CC1239"/>
      </a:hlink>
      <a:folHlink>
        <a:srgbClr val="FDC82F"/>
      </a:folHlink>
    </a:clrScheme>
    <a:fontScheme name="Blank Presentation">
      <a:majorFont>
        <a:latin typeface="Verdana"/>
        <a:ea typeface="ＭＳ Ｐゴシック"/>
        <a:cs typeface=""/>
      </a:majorFont>
      <a:minorFont>
        <a:latin typeface="Verdan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ea typeface="ＭＳ Ｐゴシック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ea typeface="ＭＳ Ｐゴシック" pitchFamily="34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A6B4AC"/>
        </a:lt2>
        <a:accent1>
          <a:srgbClr val="0066A1"/>
        </a:accent1>
        <a:accent2>
          <a:srgbClr val="009FDA"/>
        </a:accent2>
        <a:accent3>
          <a:srgbClr val="FFFFFF"/>
        </a:accent3>
        <a:accent4>
          <a:srgbClr val="000000"/>
        </a:accent4>
        <a:accent5>
          <a:srgbClr val="AAB8CD"/>
        </a:accent5>
        <a:accent6>
          <a:srgbClr val="0090C5"/>
        </a:accent6>
        <a:hlink>
          <a:srgbClr val="CC1239"/>
        </a:hlink>
        <a:folHlink>
          <a:srgbClr val="FDC8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A6B4AC"/>
        </a:dk1>
        <a:lt1>
          <a:srgbClr val="FFFFFF"/>
        </a:lt1>
        <a:dk2>
          <a:srgbClr val="000000"/>
        </a:dk2>
        <a:lt2>
          <a:srgbClr val="FFFFFF"/>
        </a:lt2>
        <a:accent1>
          <a:srgbClr val="0066A1"/>
        </a:accent1>
        <a:accent2>
          <a:srgbClr val="009FDA"/>
        </a:accent2>
        <a:accent3>
          <a:srgbClr val="AAAAAA"/>
        </a:accent3>
        <a:accent4>
          <a:srgbClr val="DADADA"/>
        </a:accent4>
        <a:accent5>
          <a:srgbClr val="AAB8CD"/>
        </a:accent5>
        <a:accent6>
          <a:srgbClr val="0090C5"/>
        </a:accent6>
        <a:hlink>
          <a:srgbClr val="CC1239"/>
        </a:hlink>
        <a:folHlink>
          <a:srgbClr val="FDC82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IEEE-SA Powerpoint Template</Template>
  <TotalTime>3688</TotalTime>
  <Words>797</Words>
  <Application>Microsoft Office PowerPoint</Application>
  <PresentationFormat>화면 슬라이드 쇼(4:3)</PresentationFormat>
  <Paragraphs>136</Paragraphs>
  <Slides>10</Slides>
  <Notes>3</Notes>
  <HiddenSlides>0</HiddenSlides>
  <MMClips>0</MMClips>
  <ScaleCrop>false</ScaleCrop>
  <HeadingPairs>
    <vt:vector size="6" baseType="variant">
      <vt:variant>
        <vt:lpstr>사용한 글꼴</vt:lpstr>
      </vt:variant>
      <vt:variant>
        <vt:i4>10</vt:i4>
      </vt:variant>
      <vt:variant>
        <vt:lpstr>테마</vt:lpstr>
      </vt:variant>
      <vt:variant>
        <vt:i4>2</vt:i4>
      </vt:variant>
      <vt:variant>
        <vt:lpstr>슬라이드 제목</vt:lpstr>
      </vt:variant>
      <vt:variant>
        <vt:i4>10</vt:i4>
      </vt:variant>
    </vt:vector>
  </HeadingPairs>
  <TitlesOfParts>
    <vt:vector size="22" baseType="lpstr">
      <vt:lpstr>Geneva</vt:lpstr>
      <vt:lpstr>HY견명조</vt:lpstr>
      <vt:lpstr>ＭＳ Ｐゴシック</vt:lpstr>
      <vt:lpstr>Myriad Pro</vt:lpstr>
      <vt:lpstr>맑은 고딕</vt:lpstr>
      <vt:lpstr>Arial</vt:lpstr>
      <vt:lpstr>Times</vt:lpstr>
      <vt:lpstr>Times New Roman</vt:lpstr>
      <vt:lpstr>Verdana</vt:lpstr>
      <vt:lpstr>Wingdings</vt:lpstr>
      <vt:lpstr>IEEE-SA Powerpoint Template</vt:lpstr>
      <vt:lpstr>Office 테마</vt:lpstr>
      <vt:lpstr>PowerPoint 프레젠테이션</vt:lpstr>
      <vt:lpstr>IEEE 3079 Human Factors for Immersive Content Working Group</vt:lpstr>
      <vt:lpstr>Compliance with IEEE Standards Policies and Procedures</vt:lpstr>
      <vt:lpstr>PowerPoint 프레젠테이션</vt:lpstr>
      <vt:lpstr>Session Time and Location</vt:lpstr>
      <vt:lpstr>3th Day</vt:lpstr>
      <vt:lpstr>3th Day</vt:lpstr>
      <vt:lpstr>5th Day</vt:lpstr>
      <vt:lpstr>PowerPoint 프레젠테이션</vt:lpstr>
      <vt:lpstr>PowerPoint 프레젠테이션</vt:lpstr>
    </vt:vector>
  </TitlesOfParts>
  <Company>IEEE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Cover Page Using a Light Image</dc:title>
  <dc:creator>jkenny</dc:creator>
  <cp:lastModifiedBy>박기택 박기택</cp:lastModifiedBy>
  <cp:revision>157</cp:revision>
  <dcterms:created xsi:type="dcterms:W3CDTF">2014-10-13T13:02:20Z</dcterms:created>
  <dcterms:modified xsi:type="dcterms:W3CDTF">2024-10-31T01:28:42Z</dcterms:modified>
</cp:coreProperties>
</file>